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339" r:id="rId3"/>
    <p:sldId id="258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9AA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F03DD-9F15-4EE1-B71F-66507045506B}" type="datetimeFigureOut">
              <a:rPr lang="pt-PT" smtClean="0"/>
              <a:pPr/>
              <a:t>07-04-2014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C78FD-E217-41D1-B907-3326C863AB7E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7346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665A5-1976-409C-8BFA-81BE986A8FD1}" type="datetimeFigureOut">
              <a:rPr lang="pt-PT" smtClean="0"/>
              <a:pPr/>
              <a:t>07-04-2014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D17DD-474B-400D-B292-069B3AA4473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7662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bg>
      <p:bgPr>
        <a:solidFill>
          <a:srgbClr val="59A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533400" y="1544240"/>
            <a:ext cx="7851648" cy="1656159"/>
          </a:xfrm>
          <a:ln>
            <a:noFill/>
          </a:ln>
        </p:spPr>
        <p:txBody>
          <a:bodyPr vert="horz" tIns="0" rIns="18288" bIns="0" anchor="ctr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ctr" rtl="0">
              <a:spcBef>
                <a:spcPct val="0"/>
              </a:spcBef>
              <a:buNone/>
              <a:defRPr sz="2800" b="1">
                <a:ln>
                  <a:noFill/>
                </a:ln>
                <a:solidFill>
                  <a:schemeClr val="tx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kumimoji="0" lang="pt-PT" dirty="0" smtClean="0"/>
              <a:t>Título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 hasCustomPrompt="1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</p:spPr>
        <p:txBody>
          <a:bodyPr lIns="0" rIns="18288" anchor="ctr">
            <a:normAutofit/>
          </a:bodyPr>
          <a:lstStyle>
            <a:lvl1pPr marL="0" marR="45720" indent="0" algn="ctr">
              <a:buNone/>
              <a:defRPr sz="24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dirty="0" smtClean="0"/>
              <a:t>Autores</a:t>
            </a:r>
            <a:endParaRPr kumimoji="0" lang="en-US" dirty="0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571625"/>
          </a:xfrm>
          <a:prstGeom prst="rect">
            <a:avLst/>
          </a:prstGeom>
        </p:spPr>
      </p:pic>
      <p:sp>
        <p:nvSpPr>
          <p:cNvPr id="29" name="Marcador de Posição do Rodapé 2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1" name="Marcador de Posição do Número do Diapositivo 3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1C2F536-BE61-41EA-8DAE-0027900D434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4"/>
          </p:nvPr>
        </p:nvSpPr>
        <p:spPr>
          <a:xfrm>
            <a:off x="539552" y="5517232"/>
            <a:ext cx="7848872" cy="365125"/>
          </a:xfr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PT" dirty="0" smtClean="0"/>
              <a:t>Local, </a:t>
            </a:r>
            <a:fld id="{7C7F0B4F-1A23-4CD2-9E6F-9DA9F62B0322}" type="datetimeFigureOut">
              <a:rPr lang="pt-PT" smtClean="0"/>
              <a:pPr/>
              <a:t>07-04-2014</a:t>
            </a:fld>
            <a:endParaRPr lang="pt-P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  <a:prstGeom prst="rect">
            <a:avLst/>
          </a:prstGeo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0B4F-1A23-4CD2-9E6F-9DA9F62B0322}" type="datetimeFigureOut">
              <a:rPr lang="pt-PT" smtClean="0"/>
              <a:pPr/>
              <a:t>07-04-2014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F536-BE61-41EA-8DAE-0027900D4343}" type="slidenum">
              <a:rPr lang="pt-PT" smtClean="0"/>
              <a:pPr/>
              <a:t>‹nº›</a:t>
            </a:fld>
            <a:endParaRPr lang="pt-PT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571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-27385"/>
            <a:ext cx="6120680" cy="1571625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7F0B4F-1A23-4CD2-9E6F-9DA9F62B0322}" type="datetimeFigureOut">
              <a:rPr lang="pt-PT" smtClean="0"/>
              <a:pPr/>
              <a:t>07-04-2014</a:t>
            </a:fld>
            <a:endParaRPr lang="pt-P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C2F536-BE61-41EA-8DAE-0027900D434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5736" y="3429000"/>
            <a:ext cx="7854696" cy="1752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Authors</a:t>
            </a:r>
            <a:endParaRPr lang="en-US" sz="2000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4"/>
          </p:nvPr>
        </p:nvSpPr>
        <p:spPr>
          <a:xfrm>
            <a:off x="539552" y="6088211"/>
            <a:ext cx="7848872" cy="365125"/>
          </a:xfrm>
        </p:spPr>
        <p:txBody>
          <a:bodyPr/>
          <a:lstStyle/>
          <a:p>
            <a:r>
              <a:rPr lang="en-US" dirty="0" smtClean="0"/>
              <a:t>Local &amp; date</a:t>
            </a:r>
            <a:endParaRPr lang="en-US" dirty="0"/>
          </a:p>
        </p:txBody>
      </p:sp>
      <p:sp>
        <p:nvSpPr>
          <p:cNvPr id="6" name="CaixaDeTexto 5"/>
          <p:cNvSpPr txBox="1"/>
          <p:nvPr/>
        </p:nvSpPr>
        <p:spPr>
          <a:xfrm>
            <a:off x="323528" y="188640"/>
            <a:ext cx="34027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 err="1" smtClean="0">
                <a:solidFill>
                  <a:schemeClr val="bg1"/>
                </a:solidFill>
              </a:rPr>
              <a:t>www.reuma.pt</a:t>
            </a:r>
            <a:endParaRPr lang="pt-PT" b="1" dirty="0" smtClean="0">
              <a:solidFill>
                <a:schemeClr val="bg1"/>
              </a:solidFill>
            </a:endParaRPr>
          </a:p>
          <a:p>
            <a:endParaRPr lang="pt-PT" b="1" dirty="0" smtClean="0">
              <a:solidFill>
                <a:schemeClr val="bg1"/>
              </a:solidFill>
            </a:endParaRPr>
          </a:p>
          <a:p>
            <a:r>
              <a:rPr lang="pt-PT" b="1" dirty="0">
                <a:solidFill>
                  <a:schemeClr val="bg1"/>
                </a:solidFill>
              </a:rPr>
              <a:t>r</a:t>
            </a:r>
            <a:r>
              <a:rPr lang="pt-PT" b="1" dirty="0" smtClean="0">
                <a:solidFill>
                  <a:schemeClr val="bg1"/>
                </a:solidFill>
              </a:rPr>
              <a:t>euma.pt@spreumatologia.pt</a:t>
            </a:r>
            <a:endParaRPr lang="pt-PT" b="1" dirty="0" smtClean="0">
              <a:solidFill>
                <a:schemeClr val="bg1"/>
              </a:solidFill>
            </a:endParaRPr>
          </a:p>
          <a:p>
            <a:endParaRPr lang="pt-PT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9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Title</a:t>
            </a:r>
            <a:endParaRPr 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Marcador de Posição de Conteúdo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Text</a:t>
            </a:r>
          </a:p>
          <a:p>
            <a:pPr marL="0" indent="0" algn="just">
              <a:buNone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8998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9A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36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Acknowledgments</a:t>
            </a:r>
            <a:endParaRPr 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23528" y="188640"/>
            <a:ext cx="44582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www.reuma.pt</a:t>
            </a:r>
            <a:endParaRPr lang="pt-PT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PT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PT" sz="20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reuma.pt@spreumatologia.pt</a:t>
            </a:r>
            <a:endParaRPr lang="pt-PT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PT" sz="20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237312"/>
            <a:ext cx="6444018" cy="454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568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ln>
          <a:noFill/>
        </a:ln>
      </a:spPr>
      <a:bodyPr vert="horz" lIns="0" tIns="0" rIns="18288" bIns="0" anchor="ctr">
        <a:normAutofit/>
        <a:scene3d>
          <a:camera prst="orthographicFront"/>
          <a:lightRig rig="freezing" dir="t">
            <a:rot lat="0" lon="0" rev="5640000"/>
          </a:lightRig>
        </a:scene3d>
        <a:sp3d prstMaterial="flat">
          <a:bevelT w="38100" h="38100"/>
          <a:contourClr>
            <a:schemeClr val="tx2"/>
          </a:contourClr>
        </a:sp3d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848</TotalTime>
  <Words>12</Words>
  <Application>Microsoft Office PowerPoint</Application>
  <PresentationFormat>Apresentação no Ecrã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4" baseType="lpstr">
      <vt:lpstr>Fluxo</vt:lpstr>
      <vt:lpstr>Title</vt:lpstr>
      <vt:lpstr>Title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SPR</dc:creator>
  <cp:lastModifiedBy>reuma</cp:lastModifiedBy>
  <cp:revision>145</cp:revision>
  <dcterms:created xsi:type="dcterms:W3CDTF">2012-04-19T10:39:27Z</dcterms:created>
  <dcterms:modified xsi:type="dcterms:W3CDTF">2014-04-07T20:53:17Z</dcterms:modified>
</cp:coreProperties>
</file>