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404050" cy="39604950"/>
  <p:notesSz cx="6858000" cy="9144000"/>
  <p:defaultTextStyle>
    <a:defPPr>
      <a:defRPr lang="en-US"/>
    </a:defPPr>
    <a:lvl1pPr marL="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5289"/>
    <a:srgbClr val="3EB4DD"/>
    <a:srgbClr val="00A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2718" autoAdjust="0"/>
  </p:normalViewPr>
  <p:slideViewPr>
    <p:cSldViewPr snapToGrid="0" snapToObjects="1">
      <p:cViewPr>
        <p:scale>
          <a:sx n="30" d="100"/>
          <a:sy n="30" d="100"/>
        </p:scale>
        <p:origin x="-948" y="-72"/>
      </p:cViewPr>
      <p:guideLst>
        <p:guide orient="horz" pos="12475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EC83A-C1E1-9948-9677-F9DFB8598D4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4B71B-E1F2-5946-8DDE-542FD6068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06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DBE64-83D2-304F-B757-FF75C23578D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5650" y="685800"/>
            <a:ext cx="2806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4268C-E23A-1B4C-9572-F36E1BECFD2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466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6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12303207"/>
            <a:ext cx="27543442" cy="8489394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8" y="22442806"/>
            <a:ext cx="22682835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F0645-B9F3-2942-BB88-493C41D81E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1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586035"/>
            <a:ext cx="29163645" cy="6600826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ACFF-B410-A64E-925C-6C0FEC5546E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7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36" y="1586038"/>
            <a:ext cx="7290912" cy="33792557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2" y="1586038"/>
            <a:ext cx="21332667" cy="33792557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2EC9-40EA-BC40-9542-9A2FCBB2A88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09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586035"/>
            <a:ext cx="29163645" cy="6600826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31DB-4586-8A47-8DCD-298F7E12CA2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7" y="25449851"/>
            <a:ext cx="27543442" cy="7865983"/>
          </a:xfrm>
          <a:prstGeom prst="rect">
            <a:avLst/>
          </a:prstGeo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7" y="16786271"/>
            <a:ext cx="27543442" cy="8663580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14E-4ACE-0A4D-A708-82ED76069B6D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586035"/>
            <a:ext cx="29163645" cy="6600826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2" y="9241159"/>
            <a:ext cx="14311789" cy="26137436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59" y="9241159"/>
            <a:ext cx="14311789" cy="26137436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FCF-4D15-4347-9F27-328966162111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8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8865277"/>
            <a:ext cx="14317416" cy="36946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12559903"/>
            <a:ext cx="14317416" cy="22818688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09" y="8865277"/>
            <a:ext cx="14323040" cy="36946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9" y="12559903"/>
            <a:ext cx="14323040" cy="22818688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20203" y="36707924"/>
            <a:ext cx="6952297" cy="2108596"/>
          </a:xfrm>
        </p:spPr>
        <p:txBody>
          <a:bodyPr/>
          <a:lstStyle/>
          <a:p>
            <a:fld id="{76E8D491-5131-0B48-956C-364B9E5DDF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3964900" y="36707924"/>
            <a:ext cx="6818947" cy="2108596"/>
          </a:xfrm>
        </p:spPr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Footer Placeholder 7"/>
          <p:cNvSpPr txBox="1">
            <a:spLocks/>
          </p:cNvSpPr>
          <p:nvPr userDrawn="1"/>
        </p:nvSpPr>
        <p:spPr>
          <a:xfrm>
            <a:off x="8058150" y="38576250"/>
            <a:ext cx="16363950" cy="278370"/>
          </a:xfrm>
          <a:prstGeom prst="rect">
            <a:avLst/>
          </a:prstGeom>
          <a:ln>
            <a:noFill/>
            <a:prstDash val="solid"/>
          </a:ln>
        </p:spPr>
        <p:txBody>
          <a:bodyPr vert="horz" lIns="411480" tIns="205740" rIns="411480" bIns="205740" rtlCol="0" anchor="ctr"/>
          <a:lstStyle>
            <a:defPPr>
              <a:defRPr lang="en-US"/>
            </a:defPPr>
            <a:lvl1pPr marL="0" algn="ctr" defTabSz="2057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57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72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296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2870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44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noProof="0" dirty="0" smtClean="0">
                <a:solidFill>
                  <a:schemeClr val="tx1"/>
                </a:solidFill>
              </a:rPr>
              <a:t>Reuma.pt was developed with the support of </a:t>
            </a:r>
            <a:r>
              <a:rPr lang="en-US" sz="2400" noProof="0" dirty="0" err="1" smtClean="0">
                <a:solidFill>
                  <a:schemeClr val="tx1"/>
                </a:solidFill>
              </a:rPr>
              <a:t>Abbvie</a:t>
            </a:r>
            <a:r>
              <a:rPr lang="en-US" sz="2400" noProof="0" dirty="0" smtClean="0">
                <a:solidFill>
                  <a:schemeClr val="tx1"/>
                </a:solidFill>
              </a:rPr>
              <a:t>, Merck Sharp &amp; </a:t>
            </a:r>
            <a:r>
              <a:rPr lang="en-US" sz="2400" noProof="0" dirty="0" err="1" smtClean="0">
                <a:solidFill>
                  <a:schemeClr val="tx1"/>
                </a:solidFill>
              </a:rPr>
              <a:t>Dohme</a:t>
            </a:r>
            <a:r>
              <a:rPr lang="en-US" sz="2400" noProof="0" dirty="0" smtClean="0">
                <a:solidFill>
                  <a:schemeClr val="tx1"/>
                </a:solidFill>
              </a:rPr>
              <a:t>, Pfizer, Roche and UCB</a:t>
            </a:r>
            <a:endParaRPr lang="en-US" sz="24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81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586035"/>
            <a:ext cx="29163645" cy="6600826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4A521-0D93-7844-AB02-FA75778615AF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C054-0844-804F-BDA5-CF327E4A9969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576863"/>
            <a:ext cx="10660710" cy="6710839"/>
          </a:xfrm>
          <a:prstGeom prst="rect">
            <a:avLst/>
          </a:prstGeo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1576868"/>
            <a:ext cx="18114764" cy="33801727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3" y="8287705"/>
            <a:ext cx="10660710" cy="27090889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C3A2-E119-B04A-A77B-13B53FC4A25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1" y="27723465"/>
            <a:ext cx="19442430" cy="3272912"/>
          </a:xfrm>
          <a:prstGeom prst="rect">
            <a:avLst/>
          </a:prstGeo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1" y="3538776"/>
            <a:ext cx="19442430" cy="2376297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1" y="30996377"/>
            <a:ext cx="19442430" cy="4648078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6469-2E0A-D642-8CCF-95D708B059D0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9241159"/>
            <a:ext cx="29163645" cy="26137436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3" y="36707924"/>
            <a:ext cx="7560945" cy="210859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0D72-A16E-F940-883D-4B7ECB6DE604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5" y="36707924"/>
            <a:ext cx="10261282" cy="210859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02" y="36707924"/>
            <a:ext cx="7560945" cy="2108596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38500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1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20574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2057400" rtl="0" eaLnBrk="1" latinLnBrk="0" hangingPunct="1">
        <a:spcBef>
          <a:spcPct val="20000"/>
        </a:spcBef>
        <a:buFont typeface="Arial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2057400" rtl="0" eaLnBrk="1" latinLnBrk="0" hangingPunct="1">
        <a:spcBef>
          <a:spcPct val="20000"/>
        </a:spcBef>
        <a:buFont typeface="Arial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2057400" rtl="0" eaLnBrk="1" latinLnBrk="0" hangingPunct="1">
        <a:spcBef>
          <a:spcPct val="20000"/>
        </a:spcBef>
        <a:buFont typeface="Arial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2057400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2057400" rtl="0" eaLnBrk="1" latinLnBrk="0" hangingPunct="1">
        <a:spcBef>
          <a:spcPct val="20000"/>
        </a:spcBef>
        <a:buFont typeface="Arial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71050" y="837399"/>
            <a:ext cx="21377545" cy="1658151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GB" sz="10000" dirty="0" smtClean="0">
                <a:solidFill>
                  <a:schemeClr val="bg1"/>
                </a:solidFill>
                <a:latin typeface="AmmanSansPro"/>
                <a:cs typeface="AmmanSansPro"/>
              </a:rPr>
              <a:t>Project title</a:t>
            </a:r>
            <a:endParaRPr lang="en-GB" sz="10000" dirty="0">
              <a:solidFill>
                <a:schemeClr val="bg1"/>
              </a:solidFill>
              <a:latin typeface="AmmanSansPro"/>
              <a:cs typeface="AmmanSansPr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0084" y="4210302"/>
            <a:ext cx="20307031" cy="1335840"/>
          </a:xfrm>
        </p:spPr>
        <p:txBody>
          <a:bodyPr>
            <a:noAutofit/>
          </a:bodyPr>
          <a:lstStyle/>
          <a:p>
            <a:r>
              <a:rPr lang="en-GB" sz="3400" b="0" dirty="0" smtClean="0">
                <a:latin typeface="AmmanSansPro"/>
                <a:cs typeface="AmmanSansPro"/>
              </a:rPr>
              <a:t>Name of author A</a:t>
            </a:r>
            <a:r>
              <a:rPr lang="en-GB" sz="3400" b="0" baseline="30000" dirty="0" smtClean="0">
                <a:latin typeface="AmmanSansPro"/>
                <a:cs typeface="AmmanSansPro"/>
              </a:rPr>
              <a:t>1</a:t>
            </a:r>
            <a:r>
              <a:rPr lang="en-GB" sz="3400" b="0" dirty="0" smtClean="0">
                <a:latin typeface="AmmanSansPro"/>
                <a:cs typeface="AmmanSansPro"/>
              </a:rPr>
              <a:t>; </a:t>
            </a:r>
            <a:r>
              <a:rPr lang="en-GB" sz="3400" b="0" dirty="0">
                <a:latin typeface="AmmanSansPro"/>
                <a:cs typeface="AmmanSansPro"/>
              </a:rPr>
              <a:t>Name of author </a:t>
            </a:r>
            <a:r>
              <a:rPr lang="en-GB" sz="3400" b="0" dirty="0" smtClean="0">
                <a:latin typeface="AmmanSansPro"/>
                <a:cs typeface="AmmanSansPro"/>
              </a:rPr>
              <a:t>B</a:t>
            </a:r>
            <a:r>
              <a:rPr lang="en-GB" sz="3400" b="0" baseline="30000" dirty="0" smtClean="0">
                <a:latin typeface="AmmanSansPro"/>
                <a:cs typeface="AmmanSansPro"/>
              </a:rPr>
              <a:t>2</a:t>
            </a:r>
            <a:r>
              <a:rPr lang="en-GB" sz="3400" b="0" dirty="0" smtClean="0">
                <a:latin typeface="AmmanSansPro"/>
                <a:cs typeface="AmmanSansPro"/>
              </a:rPr>
              <a:t>; </a:t>
            </a:r>
            <a:r>
              <a:rPr lang="en-GB" sz="3400" b="0" dirty="0">
                <a:latin typeface="AmmanSansPro"/>
                <a:cs typeface="AmmanSansPro"/>
              </a:rPr>
              <a:t>Name of author </a:t>
            </a:r>
            <a:r>
              <a:rPr lang="en-GB" sz="3400" b="0" dirty="0" smtClean="0">
                <a:latin typeface="AmmanSansPro"/>
                <a:cs typeface="AmmanSansPro"/>
              </a:rPr>
              <a:t>C</a:t>
            </a:r>
            <a:r>
              <a:rPr lang="en-GB" sz="3400" b="0" baseline="30000" dirty="0" smtClean="0">
                <a:latin typeface="AmmanSansPro"/>
                <a:cs typeface="AmmanSansPro"/>
              </a:rPr>
              <a:t>3</a:t>
            </a:r>
            <a:r>
              <a:rPr lang="en-GB" sz="3400" b="0" dirty="0" smtClean="0">
                <a:latin typeface="AmmanSansPro"/>
                <a:cs typeface="AmmanSansPro"/>
              </a:rPr>
              <a:t> </a:t>
            </a:r>
            <a:endParaRPr lang="en-GB" sz="3400" b="0" dirty="0">
              <a:latin typeface="AmmanSansPro"/>
              <a:cs typeface="AmmanSansPro"/>
            </a:endParaRPr>
          </a:p>
          <a:p>
            <a:r>
              <a:rPr lang="en-GB" sz="2400" b="0" baseline="30000" dirty="0" smtClean="0">
                <a:latin typeface="AmmanSansPro"/>
                <a:cs typeface="AmmanSansPro"/>
              </a:rPr>
              <a:t>1 </a:t>
            </a:r>
            <a:r>
              <a:rPr lang="en-GB" sz="2400" b="0" dirty="0">
                <a:latin typeface="AmmanSansPro"/>
                <a:cs typeface="AmmanSansPro"/>
              </a:rPr>
              <a:t>Institution </a:t>
            </a:r>
            <a:r>
              <a:rPr lang="en-GB" sz="2400" b="0" dirty="0" smtClean="0">
                <a:latin typeface="AmmanSansPro"/>
                <a:cs typeface="AmmanSansPro"/>
              </a:rPr>
              <a:t>AAAAA; </a:t>
            </a:r>
            <a:r>
              <a:rPr lang="en-GB" sz="2400" b="0" baseline="30000" dirty="0" smtClean="0">
                <a:latin typeface="AmmanSansPro"/>
                <a:cs typeface="AmmanSansPro"/>
              </a:rPr>
              <a:t>2 </a:t>
            </a:r>
            <a:r>
              <a:rPr lang="en-GB" sz="2400" b="0" dirty="0" smtClean="0">
                <a:latin typeface="AmmanSansPro"/>
                <a:cs typeface="AmmanSansPro"/>
              </a:rPr>
              <a:t>Institution BBBBB; </a:t>
            </a:r>
            <a:r>
              <a:rPr lang="en-GB" sz="2400" b="0" baseline="30000" dirty="0" smtClean="0">
                <a:latin typeface="AmmanSansPro"/>
                <a:cs typeface="AmmanSansPro"/>
              </a:rPr>
              <a:t>3 </a:t>
            </a:r>
            <a:r>
              <a:rPr lang="en-GB" sz="2400" b="0" dirty="0">
                <a:latin typeface="AmmanSansPro"/>
                <a:cs typeface="AmmanSansPro"/>
              </a:rPr>
              <a:t>Institution </a:t>
            </a:r>
            <a:r>
              <a:rPr lang="en-GB" sz="2400" b="0" dirty="0" smtClean="0">
                <a:latin typeface="AmmanSansPro"/>
                <a:cs typeface="AmmanSansPro"/>
              </a:rPr>
              <a:t>CCCCC</a:t>
            </a:r>
            <a:endParaRPr lang="en-US" sz="2400" dirty="0">
              <a:latin typeface="AmmanSansPro"/>
              <a:cs typeface="AmmanSansPro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62026"/>
              </p:ext>
            </p:extLst>
          </p:nvPr>
        </p:nvGraphicFramePr>
        <p:xfrm>
          <a:off x="1620203" y="6208555"/>
          <a:ext cx="13325552" cy="6583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Introduction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578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3600" dirty="0"/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005461"/>
              </p:ext>
            </p:extLst>
          </p:nvPr>
        </p:nvGraphicFramePr>
        <p:xfrm>
          <a:off x="1620203" y="22682994"/>
          <a:ext cx="13325552" cy="6336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Methods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3301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561016"/>
              </p:ext>
            </p:extLst>
          </p:nvPr>
        </p:nvGraphicFramePr>
        <p:xfrm>
          <a:off x="1620203" y="14176967"/>
          <a:ext cx="13325552" cy="6336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Objectives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3301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811967"/>
              </p:ext>
            </p:extLst>
          </p:nvPr>
        </p:nvGraphicFramePr>
        <p:xfrm>
          <a:off x="1620203" y="29875667"/>
          <a:ext cx="13325551" cy="20548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4497"/>
                <a:gridCol w="6199204"/>
                <a:gridCol w="4441850"/>
              </a:tblGrid>
              <a:tr h="548662">
                <a:tc gridSpan="3">
                  <a:txBody>
                    <a:bodyPr/>
                    <a:lstStyle/>
                    <a:p>
                      <a:r>
                        <a:rPr lang="en-US" sz="3000" baseline="0" dirty="0" smtClean="0">
                          <a:latin typeface="AmmanSansPro"/>
                          <a:cs typeface="AmmanSansPro"/>
                        </a:rPr>
                        <a:t>TABLE TITLE</a:t>
                      </a:r>
                      <a:endParaRPr lang="en-US" sz="3000" baseline="0" dirty="0">
                        <a:latin typeface="AmmanSansPro"/>
                        <a:cs typeface="AmmanSansPro"/>
                      </a:endParaRPr>
                    </a:p>
                  </a:txBody>
                  <a:tcPr marL="91436" marR="91436" marT="45722" marB="45722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05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</a:p>
                  </a:txBody>
                  <a:tcPr marL="91436" marR="91436" marT="45722" marB="45722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  <a:endParaRPr lang="en-US" sz="2600" b="1" dirty="0"/>
                    </a:p>
                  </a:txBody>
                  <a:tcPr marL="91436" marR="91436" marT="45722" marB="45722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  <a:endParaRPr lang="en-US" sz="2600" b="1" dirty="0"/>
                    </a:p>
                  </a:txBody>
                  <a:tcPr marL="91436" marR="91436" marT="45722" marB="45722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</a:tr>
              <a:tr h="457218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Item 1</a:t>
                      </a:r>
                    </a:p>
                  </a:txBody>
                  <a:tcPr marL="91436" marR="91436" marT="45722" marB="45722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250</a:t>
                      </a:r>
                    </a:p>
                  </a:txBody>
                  <a:tcPr marL="91436" marR="91436" marT="45722" marB="45722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150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91436" marR="91436" marT="45722" marB="45722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18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Item 2</a:t>
                      </a:r>
                    </a:p>
                  </a:txBody>
                  <a:tcPr marL="91436" marR="91436" marT="45722" marB="45722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130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91436" marR="91436" marT="45722" marB="45722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210</a:t>
                      </a:r>
                    </a:p>
                  </a:txBody>
                  <a:tcPr marL="91436" marR="91436" marT="45722" marB="45722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881927"/>
              </p:ext>
            </p:extLst>
          </p:nvPr>
        </p:nvGraphicFramePr>
        <p:xfrm>
          <a:off x="16909519" y="6208555"/>
          <a:ext cx="13325552" cy="6583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Results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578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3600" dirty="0"/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63976"/>
              </p:ext>
            </p:extLst>
          </p:nvPr>
        </p:nvGraphicFramePr>
        <p:xfrm>
          <a:off x="16909519" y="14193438"/>
          <a:ext cx="13325552" cy="6583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Discussion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578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3600" dirty="0"/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58721"/>
              </p:ext>
            </p:extLst>
          </p:nvPr>
        </p:nvGraphicFramePr>
        <p:xfrm>
          <a:off x="16909519" y="22686331"/>
          <a:ext cx="13325552" cy="6583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Conclusions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578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3600" dirty="0"/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  <p:graphicFrame>
        <p:nvGraphicFramePr>
          <p:cNvPr id="14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073498"/>
              </p:ext>
            </p:extLst>
          </p:nvPr>
        </p:nvGraphicFramePr>
        <p:xfrm>
          <a:off x="16904264" y="31150442"/>
          <a:ext cx="13325552" cy="6583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1005880">
                <a:tc>
                  <a:txBody>
                    <a:bodyPr/>
                    <a:lstStyle/>
                    <a:p>
                      <a:r>
                        <a:rPr lang="en-GB" sz="6000" dirty="0" smtClean="0">
                          <a:solidFill>
                            <a:srgbClr val="015289"/>
                          </a:solidFill>
                          <a:latin typeface="AmmanSansPro"/>
                        </a:rPr>
                        <a:t>References</a:t>
                      </a:r>
                      <a:endParaRPr lang="en-US" sz="600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45722" marB="45722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578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36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36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36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3600" dirty="0"/>
                    </a:p>
                  </a:txBody>
                  <a:tcPr marL="91436" marR="91436" marT="45722" marB="4572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6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642</Words>
  <Application>Microsoft Office PowerPoint</Application>
  <PresentationFormat>Personalizados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Project title</vt:lpstr>
    </vt:vector>
  </TitlesOfParts>
  <Company>happybrands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</dc:creator>
  <cp:lastModifiedBy>reuma</cp:lastModifiedBy>
  <cp:revision>28</cp:revision>
  <dcterms:created xsi:type="dcterms:W3CDTF">2012-03-28T16:35:24Z</dcterms:created>
  <dcterms:modified xsi:type="dcterms:W3CDTF">2014-02-19T10:27:24Z</dcterms:modified>
</cp:coreProperties>
</file>