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602700" cy="32404050"/>
  <p:notesSz cx="6858000" cy="9144000"/>
  <p:defaultTextStyle>
    <a:defPPr>
      <a:defRPr lang="en-US"/>
    </a:defPPr>
    <a:lvl1pPr marL="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154305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5289"/>
    <a:srgbClr val="3EB4DD"/>
    <a:srgbClr val="00A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2718" autoAdjust="0"/>
  </p:normalViewPr>
  <p:slideViewPr>
    <p:cSldViewPr snapToGrid="0" snapToObjects="1">
      <p:cViewPr>
        <p:scale>
          <a:sx n="30" d="100"/>
          <a:sy n="30" d="100"/>
        </p:scale>
        <p:origin x="-1980" y="-72"/>
      </p:cViewPr>
      <p:guideLst>
        <p:guide orient="horz" pos="10207"/>
        <p:guide pos="68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C83A-C1E1-9948-9677-F9DFB8598D4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B71B-E1F2-5946-8DDE-542FD6068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0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DBE64-83D2-304F-B757-FF75C23578D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4268C-E23A-1B4C-9572-F36E1BECFD2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6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154305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685800"/>
            <a:ext cx="228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10066260"/>
            <a:ext cx="18362295" cy="6945868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6" y="18362296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0645-B9F3-2942-BB88-493C41D81E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ACFF-B410-A64E-925C-6C0FEC5546E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7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1957" y="1297668"/>
            <a:ext cx="4860608" cy="27648456"/>
          </a:xfrm>
          <a:prstGeom prst="rect">
            <a:avLst/>
          </a:prstGeom>
        </p:spPr>
        <p:txBody>
          <a:bodyPr vert="eaVert"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0135" y="1297668"/>
            <a:ext cx="14221778" cy="27648456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EC9-40EA-BC40-9542-9A2FCBB2A88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31DB-4586-8A47-8DCD-298F7E12CA2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5" y="20822606"/>
            <a:ext cx="18362295" cy="6435804"/>
          </a:xfrm>
          <a:prstGeom prst="rect">
            <a:avLst/>
          </a:prstGeom>
        </p:spPr>
        <p:txBody>
          <a:bodyPr lIns="68580" tIns="34290" rIns="68580" bIns="34290" anchor="t"/>
          <a:lstStyle>
            <a:lvl1pPr algn="l">
              <a:defRPr sz="135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5" y="13734222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14E-4ACE-0A4D-A708-82ED76069B6D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135" y="7560948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81373" y="7560948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FCF-4D15-4347-9F27-328966162111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7253408"/>
            <a:ext cx="9544944" cy="3022876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7253408"/>
            <a:ext cx="9548693" cy="3022876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80135" y="30033756"/>
            <a:ext cx="3263265" cy="1725215"/>
          </a:xfrm>
        </p:spPr>
        <p:txBody>
          <a:bodyPr/>
          <a:lstStyle/>
          <a:p>
            <a:fld id="{76E8D491-5131-0B48-956C-364B9E5DDFF7}" type="datetime1">
              <a:rPr lang="pt-PT" smtClean="0"/>
              <a:pPr/>
              <a:t>19-02-2014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6992600" y="30033756"/>
            <a:ext cx="3529965" cy="1725215"/>
          </a:xfrm>
        </p:spPr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Footer Placeholder 7"/>
          <p:cNvSpPr txBox="1">
            <a:spLocks/>
          </p:cNvSpPr>
          <p:nvPr userDrawn="1"/>
        </p:nvSpPr>
        <p:spPr>
          <a:xfrm>
            <a:off x="4591050" y="31562388"/>
            <a:ext cx="12401550" cy="196583"/>
          </a:xfrm>
          <a:prstGeom prst="rect">
            <a:avLst/>
          </a:prstGeom>
          <a:ln>
            <a:noFill/>
            <a:prstDash val="solid"/>
          </a:ln>
        </p:spPr>
        <p:txBody>
          <a:bodyPr vert="horz" lIns="308610" tIns="154305" rIns="308610" bIns="154305" rtlCol="0" anchor="ctr"/>
          <a:lstStyle>
            <a:defPPr>
              <a:defRPr lang="en-US"/>
            </a:defPPr>
            <a:lvl1pPr marL="0" algn="ctr" defTabSz="2057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72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96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870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44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noProof="0" dirty="0" smtClean="0">
                <a:solidFill>
                  <a:schemeClr val="tx1"/>
                </a:solidFill>
              </a:rPr>
              <a:t>Reuma.pt was developed with the support of </a:t>
            </a:r>
            <a:r>
              <a:rPr lang="en-US" sz="1800" noProof="0" dirty="0" err="1" smtClean="0">
                <a:solidFill>
                  <a:schemeClr val="tx1"/>
                </a:solidFill>
              </a:rPr>
              <a:t>Abbvie</a:t>
            </a:r>
            <a:r>
              <a:rPr lang="en-US" sz="1800" noProof="0" dirty="0" smtClean="0">
                <a:solidFill>
                  <a:schemeClr val="tx1"/>
                </a:solidFill>
              </a:rPr>
              <a:t>, Merck Sharp &amp; </a:t>
            </a:r>
            <a:r>
              <a:rPr lang="en-US" sz="1800" noProof="0" dirty="0" err="1" smtClean="0">
                <a:solidFill>
                  <a:schemeClr val="tx1"/>
                </a:solidFill>
              </a:rPr>
              <a:t>Dohme</a:t>
            </a:r>
            <a:r>
              <a:rPr lang="en-US" sz="1800" noProof="0" dirty="0" smtClean="0">
                <a:solidFill>
                  <a:schemeClr val="tx1"/>
                </a:solidFill>
              </a:rPr>
              <a:t>, Pfizer, Roche and UCB</a:t>
            </a:r>
            <a:endParaRPr lang="en-US" sz="1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1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297665"/>
            <a:ext cx="19442430" cy="5400676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4A521-0D93-7844-AB02-FA75778615AF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C054-0844-804F-BDA5-CF327E4A9969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5" y="1290161"/>
            <a:ext cx="7107140" cy="5490686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l">
              <a:defRPr sz="68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290165"/>
            <a:ext cx="12076509" cy="27655958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5" y="6780850"/>
            <a:ext cx="7107140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100"/>
            </a:lvl4pPr>
            <a:lvl5pPr marL="6172200" indent="0">
              <a:buNone/>
              <a:defRPr sz="3100"/>
            </a:lvl5pPr>
            <a:lvl6pPr marL="7715250" indent="0">
              <a:buNone/>
              <a:defRPr sz="3100"/>
            </a:lvl6pPr>
            <a:lvl7pPr marL="9258300" indent="0">
              <a:buNone/>
              <a:defRPr sz="3100"/>
            </a:lvl7pPr>
            <a:lvl8pPr marL="10801350" indent="0">
              <a:buNone/>
              <a:defRPr sz="3100"/>
            </a:lvl8pPr>
            <a:lvl9pPr marL="12344400" indent="0">
              <a:buNone/>
              <a:defRPr sz="3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C3A2-E119-B04A-A77B-13B53FC4A25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1" y="22682835"/>
            <a:ext cx="12961620" cy="2677837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l">
              <a:defRPr sz="68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1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1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100"/>
            </a:lvl4pPr>
            <a:lvl5pPr marL="6172200" indent="0">
              <a:buNone/>
              <a:defRPr sz="3100"/>
            </a:lvl5pPr>
            <a:lvl6pPr marL="7715250" indent="0">
              <a:buNone/>
              <a:defRPr sz="3100"/>
            </a:lvl6pPr>
            <a:lvl7pPr marL="9258300" indent="0">
              <a:buNone/>
              <a:defRPr sz="3100"/>
            </a:lvl7pPr>
            <a:lvl8pPr marL="10801350" indent="0">
              <a:buNone/>
              <a:defRPr sz="3100"/>
            </a:lvl8pPr>
            <a:lvl9pPr marL="12344400" indent="0">
              <a:buNone/>
              <a:defRPr sz="3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469-2E0A-D642-8CCF-95D708B059D0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6" y="7560948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36" y="30033756"/>
            <a:ext cx="5040630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0D72-A16E-F940-883D-4B7ECB6DE604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5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/>
          <a:stretch>
            <a:fillRect/>
          </a:stretch>
        </p:blipFill>
        <p:spPr bwMode="auto">
          <a:xfrm>
            <a:off x="0" y="2725"/>
            <a:ext cx="21590000" cy="1903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1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54305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288" indent="-1157288" algn="l" defTabSz="1543050" rtl="0" eaLnBrk="1" latinLnBrk="0" hangingPunct="1">
        <a:spcBef>
          <a:spcPct val="20000"/>
        </a:spcBef>
        <a:buFont typeface="Arial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456" indent="-964406" algn="l" defTabSz="1543050" rtl="0" eaLnBrk="1" latinLnBrk="0" hangingPunct="1">
        <a:spcBef>
          <a:spcPct val="20000"/>
        </a:spcBef>
        <a:buFont typeface="Arial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1543050" rtl="0" eaLnBrk="1" latinLnBrk="0" hangingPunct="1">
        <a:spcBef>
          <a:spcPct val="20000"/>
        </a:spcBef>
        <a:buFont typeface="Arial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1543050" rtl="0" eaLnBrk="1" latinLnBrk="0" hangingPunct="1">
        <a:spcBef>
          <a:spcPct val="20000"/>
        </a:spcBef>
        <a:buFont typeface="Arial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1543050" rtl="0" eaLnBrk="1" latinLnBrk="0" hangingPunct="1">
        <a:spcBef>
          <a:spcPct val="20000"/>
        </a:spcBef>
        <a:buFont typeface="Arial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1543050" rtl="0" eaLnBrk="1" latinLnBrk="0" hangingPunct="1">
        <a:spcBef>
          <a:spcPct val="20000"/>
        </a:spcBef>
        <a:buFont typeface="Arial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154305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034" y="285095"/>
            <a:ext cx="16954866" cy="1356669"/>
          </a:xfrm>
          <a:prstGeom prst="rect">
            <a:avLst/>
          </a:prstGeom>
        </p:spPr>
        <p:txBody>
          <a:bodyPr lIns="68580" tIns="34290" rIns="68580" bIns="34290">
            <a:noAutofit/>
          </a:bodyPr>
          <a:lstStyle/>
          <a:p>
            <a:pPr algn="l"/>
            <a:r>
              <a:rPr lang="en-GB" sz="7500" dirty="0" smtClean="0">
                <a:solidFill>
                  <a:schemeClr val="bg1"/>
                </a:solidFill>
                <a:latin typeface="AmmanSansPro"/>
                <a:cs typeface="AmmanSansPro"/>
              </a:rPr>
              <a:t>Project title</a:t>
            </a:r>
            <a:endParaRPr lang="en-GB" sz="7500" dirty="0">
              <a:solidFill>
                <a:schemeClr val="bg1"/>
              </a:solidFill>
              <a:latin typeface="AmmanSansPro"/>
              <a:cs typeface="AmmanSansPr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90" y="1958892"/>
            <a:ext cx="20326410" cy="1374857"/>
          </a:xfrm>
        </p:spPr>
        <p:txBody>
          <a:bodyPr>
            <a:noAutofit/>
          </a:bodyPr>
          <a:lstStyle/>
          <a:p>
            <a:r>
              <a:rPr lang="en-GB" sz="3600" b="0" dirty="0" smtClean="0">
                <a:latin typeface="AmmanSansPro"/>
                <a:cs typeface="AmmanSansPro"/>
              </a:rPr>
              <a:t>Name of author A</a:t>
            </a:r>
            <a:r>
              <a:rPr lang="en-GB" sz="3600" b="0" baseline="30000" dirty="0" smtClean="0">
                <a:latin typeface="AmmanSansPro"/>
                <a:cs typeface="AmmanSansPro"/>
              </a:rPr>
              <a:t>1</a:t>
            </a:r>
            <a:r>
              <a:rPr lang="en-GB" sz="3600" b="0" dirty="0" smtClean="0">
                <a:latin typeface="AmmanSansPro"/>
                <a:cs typeface="AmmanSansPro"/>
              </a:rPr>
              <a:t>; </a:t>
            </a:r>
            <a:r>
              <a:rPr lang="en-GB" sz="3600" b="0" dirty="0">
                <a:latin typeface="AmmanSansPro"/>
                <a:cs typeface="AmmanSansPro"/>
              </a:rPr>
              <a:t>Name of author </a:t>
            </a:r>
            <a:r>
              <a:rPr lang="en-GB" sz="3600" b="0" dirty="0" smtClean="0">
                <a:latin typeface="AmmanSansPro"/>
                <a:cs typeface="AmmanSansPro"/>
              </a:rPr>
              <a:t>B</a:t>
            </a:r>
            <a:r>
              <a:rPr lang="en-GB" sz="3600" b="0" baseline="30000" dirty="0" smtClean="0">
                <a:latin typeface="AmmanSansPro"/>
                <a:cs typeface="AmmanSansPro"/>
              </a:rPr>
              <a:t>2</a:t>
            </a:r>
            <a:r>
              <a:rPr lang="en-GB" sz="3600" b="0" dirty="0" smtClean="0">
                <a:latin typeface="AmmanSansPro"/>
                <a:cs typeface="AmmanSansPro"/>
              </a:rPr>
              <a:t>; </a:t>
            </a:r>
            <a:r>
              <a:rPr lang="en-GB" sz="3600" b="0" dirty="0">
                <a:latin typeface="AmmanSansPro"/>
                <a:cs typeface="AmmanSansPro"/>
              </a:rPr>
              <a:t>Name of author </a:t>
            </a:r>
            <a:r>
              <a:rPr lang="en-GB" sz="3600" b="0" dirty="0" smtClean="0">
                <a:latin typeface="AmmanSansPro"/>
                <a:cs typeface="AmmanSansPro"/>
              </a:rPr>
              <a:t>C</a:t>
            </a:r>
            <a:r>
              <a:rPr lang="en-GB" sz="3600" b="0" baseline="30000" dirty="0" smtClean="0">
                <a:latin typeface="AmmanSansPro"/>
                <a:cs typeface="AmmanSansPro"/>
              </a:rPr>
              <a:t>3</a:t>
            </a:r>
            <a:r>
              <a:rPr lang="en-GB" sz="3600" b="0" dirty="0" smtClean="0">
                <a:latin typeface="AmmanSansPro"/>
                <a:cs typeface="AmmanSansPro"/>
              </a:rPr>
              <a:t> </a:t>
            </a:r>
            <a:endParaRPr lang="en-GB" sz="3600" b="0" dirty="0">
              <a:latin typeface="AmmanSansPro"/>
              <a:cs typeface="AmmanSansPro"/>
            </a:endParaRPr>
          </a:p>
          <a:p>
            <a:r>
              <a:rPr lang="en-GB" sz="2800" b="0" baseline="30000" dirty="0" smtClean="0">
                <a:latin typeface="AmmanSansPro"/>
                <a:cs typeface="AmmanSansPro"/>
              </a:rPr>
              <a:t>1 </a:t>
            </a:r>
            <a:r>
              <a:rPr lang="en-GB" sz="2800" b="0" dirty="0" smtClean="0">
                <a:latin typeface="AmmanSansPro"/>
                <a:cs typeface="AmmanSansPro"/>
              </a:rPr>
              <a:t>Institution AAAAA; </a:t>
            </a:r>
            <a:r>
              <a:rPr lang="en-GB" sz="2800" b="0" baseline="30000" dirty="0" smtClean="0">
                <a:latin typeface="AmmanSansPro"/>
                <a:cs typeface="AmmanSansPro"/>
              </a:rPr>
              <a:t>2 </a:t>
            </a:r>
            <a:r>
              <a:rPr lang="en-GB" sz="2800" b="0" dirty="0" smtClean="0">
                <a:latin typeface="AmmanSansPro"/>
                <a:cs typeface="AmmanSansPro"/>
              </a:rPr>
              <a:t>Institution BBBBB; </a:t>
            </a:r>
            <a:r>
              <a:rPr lang="en-GB" sz="2800" b="0" baseline="30000" dirty="0" smtClean="0">
                <a:latin typeface="AmmanSansPro"/>
                <a:cs typeface="AmmanSansPro"/>
              </a:rPr>
              <a:t>3 </a:t>
            </a:r>
            <a:r>
              <a:rPr lang="en-GB" sz="2800" b="0" dirty="0" smtClean="0">
                <a:latin typeface="AmmanSansPro"/>
                <a:cs typeface="AmmanSansPro"/>
              </a:rPr>
              <a:t>Institution CCCCC</a:t>
            </a:r>
            <a:endParaRPr lang="en-US" sz="2800" dirty="0">
              <a:latin typeface="AmmanSansPro"/>
              <a:cs typeface="AmmanSansPro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62026"/>
              </p:ext>
            </p:extLst>
          </p:nvPr>
        </p:nvGraphicFramePr>
        <p:xfrm>
          <a:off x="1080136" y="3879577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Introduction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290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005461"/>
              </p:ext>
            </p:extLst>
          </p:nvPr>
        </p:nvGraphicFramePr>
        <p:xfrm>
          <a:off x="1080136" y="17892063"/>
          <a:ext cx="8883701" cy="57593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Methods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6106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561016"/>
              </p:ext>
            </p:extLst>
          </p:nvPr>
        </p:nvGraphicFramePr>
        <p:xfrm>
          <a:off x="1080136" y="10894487"/>
          <a:ext cx="8883701" cy="57593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Objectives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6106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811967"/>
              </p:ext>
            </p:extLst>
          </p:nvPr>
        </p:nvGraphicFramePr>
        <p:xfrm>
          <a:off x="1080136" y="23776978"/>
          <a:ext cx="8883701" cy="16991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9665"/>
                <a:gridCol w="4132803"/>
                <a:gridCol w="2961233"/>
              </a:tblGrid>
              <a:tr h="448905">
                <a:tc gridSpan="3">
                  <a:txBody>
                    <a:bodyPr/>
                    <a:lstStyle/>
                    <a:p>
                      <a:r>
                        <a:rPr lang="en-US" sz="2500" baseline="0" dirty="0" smtClean="0">
                          <a:latin typeface="AmmanSansPro"/>
                          <a:cs typeface="AmmanSansPro"/>
                        </a:rPr>
                        <a:t>TABLE TITLE</a:t>
                      </a:r>
                      <a:endParaRPr lang="en-US" sz="2500" baseline="0" dirty="0"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122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2100" b="1" dirty="0"/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2100" b="1" dirty="0"/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</a:tr>
              <a:tr h="37408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1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250</a:t>
                      </a: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150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08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2</a:t>
                      </a:r>
                    </a:p>
                  </a:txBody>
                  <a:tcPr marL="60957" marR="60957" marT="37409" marB="3740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130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210</a:t>
                      </a:r>
                    </a:p>
                  </a:txBody>
                  <a:tcPr marL="60957" marR="60957" marT="37409" marB="3740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881927"/>
              </p:ext>
            </p:extLst>
          </p:nvPr>
        </p:nvGraphicFramePr>
        <p:xfrm>
          <a:off x="11273013" y="3879577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Results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290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63976"/>
              </p:ext>
            </p:extLst>
          </p:nvPr>
        </p:nvGraphicFramePr>
        <p:xfrm>
          <a:off x="11273013" y="10907963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Discussion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290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58721"/>
              </p:ext>
            </p:extLst>
          </p:nvPr>
        </p:nvGraphicFramePr>
        <p:xfrm>
          <a:off x="11273013" y="17894794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Conclusions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290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  <p:graphicFrame>
        <p:nvGraphicFramePr>
          <p:cNvPr id="14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73498"/>
              </p:ext>
            </p:extLst>
          </p:nvPr>
        </p:nvGraphicFramePr>
        <p:xfrm>
          <a:off x="11269509" y="24819975"/>
          <a:ext cx="8883701" cy="6201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83701"/>
              </a:tblGrid>
              <a:tr h="822993">
                <a:tc>
                  <a:txBody>
                    <a:bodyPr/>
                    <a:lstStyle/>
                    <a:p>
                      <a:r>
                        <a:rPr lang="en-GB" sz="4900" dirty="0" smtClean="0">
                          <a:solidFill>
                            <a:srgbClr val="015289"/>
                          </a:solidFill>
                          <a:latin typeface="AmmanSansPro"/>
                        </a:rPr>
                        <a:t>References</a:t>
                      </a:r>
                      <a:endParaRPr lang="en-US" sz="4900" dirty="0">
                        <a:solidFill>
                          <a:srgbClr val="015289"/>
                        </a:solidFill>
                      </a:endParaRPr>
                    </a:p>
                  </a:txBody>
                  <a:tcPr marL="60957" marR="60957" marT="37409" marB="3740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638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29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29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29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2900" dirty="0"/>
                    </a:p>
                  </a:txBody>
                  <a:tcPr marL="60957" marR="60957" marT="37409" marB="3740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6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642</Words>
  <Application>Microsoft Office PowerPoint</Application>
  <PresentationFormat>Personalizados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Project title</vt:lpstr>
    </vt:vector>
  </TitlesOfParts>
  <Company>happybrands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</dc:creator>
  <cp:lastModifiedBy>reuma</cp:lastModifiedBy>
  <cp:revision>31</cp:revision>
  <dcterms:created xsi:type="dcterms:W3CDTF">2012-03-28T16:35:24Z</dcterms:created>
  <dcterms:modified xsi:type="dcterms:W3CDTF">2014-02-19T10:29:17Z</dcterms:modified>
</cp:coreProperties>
</file>