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36004500" cy="46805850"/>
  <p:notesSz cx="6858000" cy="9144000"/>
  <p:defaultTextStyle>
    <a:defPPr>
      <a:defRPr lang="en-US"/>
    </a:defPPr>
    <a:lvl1pPr marL="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2366010" rtl="0" eaLnBrk="1" latinLnBrk="0" hangingPunct="1">
      <a:defRPr sz="93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15289"/>
    <a:srgbClr val="3EB4DD"/>
    <a:srgbClr val="00A1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2718" autoAdjust="0"/>
  </p:normalViewPr>
  <p:slideViewPr>
    <p:cSldViewPr snapToGrid="0" snapToObjects="1">
      <p:cViewPr>
        <p:scale>
          <a:sx n="12" d="100"/>
          <a:sy n="12" d="100"/>
        </p:scale>
        <p:origin x="-2616" y="-54"/>
      </p:cViewPr>
      <p:guideLst>
        <p:guide orient="horz" pos="14743"/>
        <p:guide pos="113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EC83A-C1E1-9948-9677-F9DFB8598D4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F4B71B-E1F2-5946-8DDE-542FD60689F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00061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2DBE64-83D2-304F-B757-FF75C23578D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9788" y="685800"/>
            <a:ext cx="26384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14268C-E23A-1B4C-9572-F36E1BECFD22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84662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236601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473202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709803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946404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1183005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1419606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656207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8928080" algn="l" defTabSz="23660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09788" y="685800"/>
            <a:ext cx="26384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1640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38" y="14540154"/>
            <a:ext cx="30603824" cy="10032920"/>
          </a:xfrm>
          <a:prstGeom prst="rect">
            <a:avLst/>
          </a:prstGeom>
        </p:spPr>
        <p:txBody>
          <a:bodyPr lIns="105156" tIns="52578" rIns="105156" bIns="52578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0676" y="26523317"/>
            <a:ext cx="25203150" cy="1196149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3660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732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0980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464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F0645-B9F3-2942-BB88-493C41D81E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413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6" y="1874405"/>
            <a:ext cx="32404050" cy="7800976"/>
          </a:xfrm>
          <a:prstGeom prst="rect">
            <a:avLst/>
          </a:prstGeom>
        </p:spPr>
        <p:txBody>
          <a:bodyPr lIns="105156" tIns="52578" rIns="105156" bIns="52578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ACFF-B410-A64E-925C-6C0FEC5546E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27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6103262" y="1874409"/>
            <a:ext cx="8101013" cy="39936658"/>
          </a:xfrm>
          <a:prstGeom prst="rect">
            <a:avLst/>
          </a:prstGeom>
        </p:spPr>
        <p:txBody>
          <a:bodyPr vert="eaVert" lIns="105156" tIns="52578" rIns="105156" bIns="52578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800225" y="1874409"/>
            <a:ext cx="23702963" cy="39936658"/>
          </a:xfrm>
        </p:spPr>
        <p:txBody>
          <a:bodyPr vert="eaVert"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62EC9-40EA-BC40-9542-9A2FCBB2A883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092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6" y="1874405"/>
            <a:ext cx="32404050" cy="7800976"/>
          </a:xfrm>
          <a:prstGeom prst="rect">
            <a:avLst/>
          </a:prstGeom>
        </p:spPr>
        <p:txBody>
          <a:bodyPr lIns="105156" tIns="52578" rIns="105156" bIns="52578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331DB-4586-8A47-8DCD-298F7E12CA2C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5209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4108" y="30077097"/>
            <a:ext cx="30603824" cy="9296162"/>
          </a:xfrm>
          <a:prstGeom prst="rect">
            <a:avLst/>
          </a:prstGeom>
        </p:spPr>
        <p:txBody>
          <a:bodyPr lIns="105156" tIns="52578" rIns="105156" bIns="52578" anchor="t"/>
          <a:lstStyle>
            <a:lvl1pPr algn="l">
              <a:defRPr sz="20700" b="1" cap="all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4108" y="19838320"/>
            <a:ext cx="30603824" cy="10238776"/>
          </a:xfrm>
        </p:spPr>
        <p:txBody>
          <a:bodyPr anchor="b"/>
          <a:lstStyle>
            <a:lvl1pPr marL="0" indent="0">
              <a:buNone/>
              <a:defRPr sz="10400">
                <a:solidFill>
                  <a:schemeClr val="tx1">
                    <a:tint val="75000"/>
                  </a:schemeClr>
                </a:solidFill>
              </a:defRPr>
            </a:lvl1pPr>
            <a:lvl2pPr marL="2366010" indent="0">
              <a:buNone/>
              <a:defRPr sz="9300">
                <a:solidFill>
                  <a:schemeClr val="tx1">
                    <a:tint val="75000"/>
                  </a:schemeClr>
                </a:solidFill>
              </a:defRPr>
            </a:lvl2pPr>
            <a:lvl3pPr marL="4732020" indent="0">
              <a:buNone/>
              <a:defRPr sz="8300">
                <a:solidFill>
                  <a:schemeClr val="tx1">
                    <a:tint val="75000"/>
                  </a:schemeClr>
                </a:solidFill>
              </a:defRPr>
            </a:lvl3pPr>
            <a:lvl4pPr marL="709803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4pPr>
            <a:lvl5pPr marL="946404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5pPr>
            <a:lvl6pPr marL="1183005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6pPr>
            <a:lvl7pPr marL="1419606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7pPr>
            <a:lvl8pPr marL="1656207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8pPr>
            <a:lvl9pPr marL="1892808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5214E-4ACE-0A4D-A708-82ED76069B6D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044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6" y="1874405"/>
            <a:ext cx="32404050" cy="7800976"/>
          </a:xfrm>
          <a:prstGeom prst="rect">
            <a:avLst/>
          </a:prstGeom>
        </p:spPr>
        <p:txBody>
          <a:bodyPr lIns="105156" tIns="52578" rIns="105156" bIns="52578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00225" y="10921370"/>
            <a:ext cx="15901988" cy="30889697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302288" y="10921370"/>
            <a:ext cx="15901988" cy="30889697"/>
          </a:xfrm>
        </p:spPr>
        <p:txBody>
          <a:bodyPr/>
          <a:lstStyle>
            <a:lvl1pPr>
              <a:defRPr sz="14500"/>
            </a:lvl1pPr>
            <a:lvl2pPr>
              <a:defRPr sz="12400"/>
            </a:lvl2pPr>
            <a:lvl3pPr>
              <a:defRPr sz="10400"/>
            </a:lvl3pPr>
            <a:lvl4pPr>
              <a:defRPr sz="9300"/>
            </a:lvl4pPr>
            <a:lvl5pPr>
              <a:defRPr sz="9300"/>
            </a:lvl5pPr>
            <a:lvl6pPr>
              <a:defRPr sz="9300"/>
            </a:lvl6pPr>
            <a:lvl7pPr>
              <a:defRPr sz="9300"/>
            </a:lvl7pPr>
            <a:lvl8pPr>
              <a:defRPr sz="9300"/>
            </a:lvl8pPr>
            <a:lvl9pPr>
              <a:defRPr sz="93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8AFCF-4D15-4347-9F27-328966162111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58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226" y="10477146"/>
            <a:ext cx="15908240" cy="4366376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00226" y="14843522"/>
            <a:ext cx="15908240" cy="26967540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89788" y="10477146"/>
            <a:ext cx="15914489" cy="4366376"/>
          </a:xfrm>
        </p:spPr>
        <p:txBody>
          <a:bodyPr anchor="b"/>
          <a:lstStyle>
            <a:lvl1pPr marL="0" indent="0">
              <a:buNone/>
              <a:defRPr sz="12400" b="1"/>
            </a:lvl1pPr>
            <a:lvl2pPr marL="2366010" indent="0">
              <a:buNone/>
              <a:defRPr sz="10400" b="1"/>
            </a:lvl2pPr>
            <a:lvl3pPr marL="4732020" indent="0">
              <a:buNone/>
              <a:defRPr sz="9300" b="1"/>
            </a:lvl3pPr>
            <a:lvl4pPr marL="7098030" indent="0">
              <a:buNone/>
              <a:defRPr sz="8300" b="1"/>
            </a:lvl4pPr>
            <a:lvl5pPr marL="9464040" indent="0">
              <a:buNone/>
              <a:defRPr sz="8300" b="1"/>
            </a:lvl5pPr>
            <a:lvl6pPr marL="11830050" indent="0">
              <a:buNone/>
              <a:defRPr sz="8300" b="1"/>
            </a:lvl6pPr>
            <a:lvl7pPr marL="14196060" indent="0">
              <a:buNone/>
              <a:defRPr sz="8300" b="1"/>
            </a:lvl7pPr>
            <a:lvl8pPr marL="16562070" indent="0">
              <a:buNone/>
              <a:defRPr sz="8300" b="1"/>
            </a:lvl8pPr>
            <a:lvl9pPr marL="18928080" indent="0">
              <a:buNone/>
              <a:defRPr sz="8300" b="1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89788" y="14843522"/>
            <a:ext cx="15914489" cy="26967540"/>
          </a:xfrm>
        </p:spPr>
        <p:txBody>
          <a:bodyPr/>
          <a:lstStyle>
            <a:lvl1pPr>
              <a:defRPr sz="12400"/>
            </a:lvl1pPr>
            <a:lvl2pPr>
              <a:defRPr sz="10400"/>
            </a:lvl2pPr>
            <a:lvl3pPr>
              <a:defRPr sz="9300"/>
            </a:lvl3pPr>
            <a:lvl4pPr>
              <a:defRPr sz="8300"/>
            </a:lvl4pPr>
            <a:lvl5pPr>
              <a:defRPr sz="8300"/>
            </a:lvl5pPr>
            <a:lvl6pPr>
              <a:defRPr sz="8300"/>
            </a:lvl6pPr>
            <a:lvl7pPr>
              <a:defRPr sz="8300"/>
            </a:lvl7pPr>
            <a:lvl8pPr>
              <a:defRPr sz="8300"/>
            </a:lvl8pPr>
            <a:lvl9pPr>
              <a:defRPr sz="83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800226" y="43382092"/>
            <a:ext cx="7724774" cy="2491977"/>
          </a:xfrm>
        </p:spPr>
        <p:txBody>
          <a:bodyPr/>
          <a:lstStyle/>
          <a:p>
            <a:fld id="{76E8D491-5131-0B48-956C-364B9E5DDFF7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26627667" y="43382092"/>
            <a:ext cx="7576608" cy="2491977"/>
          </a:xfrm>
        </p:spPr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10" name="Footer Placeholder 7"/>
          <p:cNvSpPr txBox="1">
            <a:spLocks/>
          </p:cNvSpPr>
          <p:nvPr userDrawn="1"/>
        </p:nvSpPr>
        <p:spPr>
          <a:xfrm>
            <a:off x="8953500" y="45590114"/>
            <a:ext cx="18182167" cy="328983"/>
          </a:xfrm>
          <a:prstGeom prst="rect">
            <a:avLst/>
          </a:prstGeom>
          <a:ln>
            <a:noFill/>
            <a:prstDash val="solid"/>
          </a:ln>
        </p:spPr>
        <p:txBody>
          <a:bodyPr vert="horz" lIns="473202" tIns="236601" rIns="473202" bIns="236601" rtlCol="0" anchor="ctr"/>
          <a:lstStyle>
            <a:defPPr>
              <a:defRPr lang="en-US"/>
            </a:defPPr>
            <a:lvl1pPr marL="0" algn="ctr" defTabSz="2057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057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114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6172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2296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2870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3444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4018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6459200" algn="l" defTabSz="2057400" rtl="0" eaLnBrk="1" latinLnBrk="0" hangingPunct="1">
              <a:defRPr sz="8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noProof="0" dirty="0" smtClean="0">
                <a:solidFill>
                  <a:schemeClr val="tx1"/>
                </a:solidFill>
              </a:rPr>
              <a:t>Reuma.pt was developed with the support of </a:t>
            </a:r>
            <a:r>
              <a:rPr lang="en-US" sz="2800" noProof="0" dirty="0" err="1" smtClean="0">
                <a:solidFill>
                  <a:schemeClr val="tx1"/>
                </a:solidFill>
              </a:rPr>
              <a:t>Abbvie</a:t>
            </a:r>
            <a:r>
              <a:rPr lang="en-US" sz="2800" noProof="0" dirty="0" smtClean="0">
                <a:solidFill>
                  <a:schemeClr val="tx1"/>
                </a:solidFill>
              </a:rPr>
              <a:t>, Merck </a:t>
            </a:r>
            <a:r>
              <a:rPr lang="en-US" sz="2800" noProof="0" dirty="0" smtClean="0">
                <a:solidFill>
                  <a:schemeClr val="tx1"/>
                </a:solidFill>
              </a:rPr>
              <a:t>Sharp &amp; </a:t>
            </a:r>
            <a:r>
              <a:rPr lang="en-US" sz="2800" noProof="0" dirty="0" err="1" smtClean="0">
                <a:solidFill>
                  <a:schemeClr val="tx1"/>
                </a:solidFill>
              </a:rPr>
              <a:t>Dohme</a:t>
            </a:r>
            <a:r>
              <a:rPr lang="en-US" sz="2800" noProof="0" dirty="0" smtClean="0">
                <a:solidFill>
                  <a:schemeClr val="tx1"/>
                </a:solidFill>
              </a:rPr>
              <a:t>, Pfizer, Roche and UCB.</a:t>
            </a:r>
            <a:endParaRPr lang="en-US" sz="2800" noProof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081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6" y="1874405"/>
            <a:ext cx="32404050" cy="7800976"/>
          </a:xfrm>
          <a:prstGeom prst="rect">
            <a:avLst/>
          </a:prstGeom>
        </p:spPr>
        <p:txBody>
          <a:bodyPr lIns="105156" tIns="52578" rIns="105156" bIns="52578"/>
          <a:lstStyle/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4A521-0D93-7844-AB02-FA75778615AF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2838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C054-0844-804F-BDA5-CF327E4A9969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617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0226" y="1863566"/>
            <a:ext cx="11845233" cy="7930992"/>
          </a:xfrm>
          <a:prstGeom prst="rect">
            <a:avLst/>
          </a:prstGeom>
        </p:spPr>
        <p:txBody>
          <a:bodyPr lIns="105156" tIns="52578" rIns="105156" bIns="52578" anchor="b"/>
          <a:lstStyle>
            <a:lvl1pPr algn="l">
              <a:defRPr sz="104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076759" y="1863572"/>
            <a:ext cx="20127516" cy="39947496"/>
          </a:xfrm>
        </p:spPr>
        <p:txBody>
          <a:bodyPr/>
          <a:lstStyle>
            <a:lvl1pPr>
              <a:defRPr sz="16600"/>
            </a:lvl1pPr>
            <a:lvl2pPr>
              <a:defRPr sz="14500"/>
            </a:lvl2pPr>
            <a:lvl3pPr>
              <a:defRPr sz="12400"/>
            </a:lvl3pPr>
            <a:lvl4pPr>
              <a:defRPr sz="10400"/>
            </a:lvl4pPr>
            <a:lvl5pPr>
              <a:defRPr sz="10400"/>
            </a:lvl5pPr>
            <a:lvl6pPr>
              <a:defRPr sz="10400"/>
            </a:lvl6pPr>
            <a:lvl7pPr>
              <a:defRPr sz="10400"/>
            </a:lvl7pPr>
            <a:lvl8pPr>
              <a:defRPr sz="10400"/>
            </a:lvl8pPr>
            <a:lvl9pPr>
              <a:defRPr sz="10400"/>
            </a:lvl9pPr>
          </a:lstStyle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00226" y="9794561"/>
            <a:ext cx="11845233" cy="32016505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C3A2-E119-B04A-A77B-13B53FC4A258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66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57134" y="32764095"/>
            <a:ext cx="21602700" cy="3867987"/>
          </a:xfrm>
          <a:prstGeom prst="rect">
            <a:avLst/>
          </a:prstGeom>
        </p:spPr>
        <p:txBody>
          <a:bodyPr lIns="105156" tIns="52578" rIns="105156" bIns="52578" anchor="b"/>
          <a:lstStyle>
            <a:lvl1pPr algn="l">
              <a:defRPr sz="10400" b="1"/>
            </a:lvl1pPr>
          </a:lstStyle>
          <a:p>
            <a:r>
              <a:rPr lang="pt-P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057134" y="4182190"/>
            <a:ext cx="21602700" cy="28083510"/>
          </a:xfrm>
        </p:spPr>
        <p:txBody>
          <a:bodyPr/>
          <a:lstStyle>
            <a:lvl1pPr marL="0" indent="0">
              <a:buNone/>
              <a:defRPr sz="16600"/>
            </a:lvl1pPr>
            <a:lvl2pPr marL="2366010" indent="0">
              <a:buNone/>
              <a:defRPr sz="14500"/>
            </a:lvl2pPr>
            <a:lvl3pPr marL="4732020" indent="0">
              <a:buNone/>
              <a:defRPr sz="12400"/>
            </a:lvl3pPr>
            <a:lvl4pPr marL="7098030" indent="0">
              <a:buNone/>
              <a:defRPr sz="10400"/>
            </a:lvl4pPr>
            <a:lvl5pPr marL="9464040" indent="0">
              <a:buNone/>
              <a:defRPr sz="10400"/>
            </a:lvl5pPr>
            <a:lvl6pPr marL="11830050" indent="0">
              <a:buNone/>
              <a:defRPr sz="10400"/>
            </a:lvl6pPr>
            <a:lvl7pPr marL="14196060" indent="0">
              <a:buNone/>
              <a:defRPr sz="10400"/>
            </a:lvl7pPr>
            <a:lvl8pPr marL="16562070" indent="0">
              <a:buNone/>
              <a:defRPr sz="10400"/>
            </a:lvl8pPr>
            <a:lvl9pPr marL="18928080" indent="0">
              <a:buNone/>
              <a:defRPr sz="104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57134" y="36632082"/>
            <a:ext cx="21602700" cy="5493183"/>
          </a:xfrm>
        </p:spPr>
        <p:txBody>
          <a:bodyPr/>
          <a:lstStyle>
            <a:lvl1pPr marL="0" indent="0">
              <a:buNone/>
              <a:defRPr sz="7200"/>
            </a:lvl1pPr>
            <a:lvl2pPr marL="2366010" indent="0">
              <a:buNone/>
              <a:defRPr sz="6200"/>
            </a:lvl2pPr>
            <a:lvl3pPr marL="4732020" indent="0">
              <a:buNone/>
              <a:defRPr sz="5200"/>
            </a:lvl3pPr>
            <a:lvl4pPr marL="7098030" indent="0">
              <a:buNone/>
              <a:defRPr sz="4700"/>
            </a:lvl4pPr>
            <a:lvl5pPr marL="9464040" indent="0">
              <a:buNone/>
              <a:defRPr sz="4700"/>
            </a:lvl5pPr>
            <a:lvl6pPr marL="11830050" indent="0">
              <a:buNone/>
              <a:defRPr sz="4700"/>
            </a:lvl6pPr>
            <a:lvl7pPr marL="14196060" indent="0">
              <a:buNone/>
              <a:defRPr sz="4700"/>
            </a:lvl7pPr>
            <a:lvl8pPr marL="16562070" indent="0">
              <a:buNone/>
              <a:defRPr sz="4700"/>
            </a:lvl8pPr>
            <a:lvl9pPr marL="18928080" indent="0">
              <a:buNone/>
              <a:defRPr sz="4700"/>
            </a:lvl9pPr>
          </a:lstStyle>
          <a:p>
            <a:pPr lvl="0"/>
            <a:r>
              <a:rPr lang="pt-P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76469-2E0A-D642-8CCF-95D708B059D0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4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00226" y="10921370"/>
            <a:ext cx="32404050" cy="30889697"/>
          </a:xfrm>
          <a:prstGeom prst="rect">
            <a:avLst/>
          </a:prstGeom>
        </p:spPr>
        <p:txBody>
          <a:bodyPr vert="horz" lIns="473202" tIns="236601" rIns="473202" bIns="236601" rtlCol="0">
            <a:normAutofit/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  <a:p>
            <a:pPr lvl="3"/>
            <a:r>
              <a:rPr lang="pt-PT" smtClean="0"/>
              <a:t>Fourth level</a:t>
            </a:r>
          </a:p>
          <a:p>
            <a:pPr lvl="4"/>
            <a:r>
              <a:rPr lang="pt-P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00226" y="43382092"/>
            <a:ext cx="8401050" cy="2491977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l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2D0D72-A16E-F940-883D-4B7ECB6DE604}" type="datetime1">
              <a:rPr lang="pt-PT" smtClean="0"/>
              <a:pPr/>
              <a:t>19-02-2014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301539" y="43382092"/>
            <a:ext cx="11401424" cy="2491977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ct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803225" y="43382092"/>
            <a:ext cx="8401050" cy="2491977"/>
          </a:xfrm>
          <a:prstGeom prst="rect">
            <a:avLst/>
          </a:prstGeom>
        </p:spPr>
        <p:txBody>
          <a:bodyPr vert="horz" lIns="473202" tIns="236601" rIns="473202" bIns="236601" rtlCol="0" anchor="ctr"/>
          <a:lstStyle>
            <a:lvl1pPr algn="r">
              <a:defRPr sz="6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F535F-8A04-204A-8D5E-35B006296BF9}" type="slidenum">
              <a:rPr lang="en-US" smtClean="0"/>
              <a:pPr/>
              <a:t>‹nº›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35983333" cy="42438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1211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2366010" rtl="0" eaLnBrk="1" latinLnBrk="0" hangingPunct="1">
        <a:spcBef>
          <a:spcPct val="0"/>
        </a:spcBef>
        <a:buNone/>
        <a:defRPr sz="2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4508" indent="-1774508" algn="l" defTabSz="2366010" rtl="0" eaLnBrk="1" latinLnBrk="0" hangingPunct="1">
        <a:spcBef>
          <a:spcPct val="20000"/>
        </a:spcBef>
        <a:buFont typeface="Arial"/>
        <a:buChar char="•"/>
        <a:defRPr sz="16600" kern="1200">
          <a:solidFill>
            <a:schemeClr val="tx1"/>
          </a:solidFill>
          <a:latin typeface="+mn-lt"/>
          <a:ea typeface="+mn-ea"/>
          <a:cs typeface="+mn-cs"/>
        </a:defRPr>
      </a:lvl1pPr>
      <a:lvl2pPr marL="3844766" indent="-1478756" algn="l" defTabSz="2366010" rtl="0" eaLnBrk="1" latinLnBrk="0" hangingPunct="1">
        <a:spcBef>
          <a:spcPct val="20000"/>
        </a:spcBef>
        <a:buFont typeface="Arial"/>
        <a:buChar char="–"/>
        <a:defRPr sz="14500" kern="1200">
          <a:solidFill>
            <a:schemeClr val="tx1"/>
          </a:solidFill>
          <a:latin typeface="+mn-lt"/>
          <a:ea typeface="+mn-ea"/>
          <a:cs typeface="+mn-cs"/>
        </a:defRPr>
      </a:lvl2pPr>
      <a:lvl3pPr marL="5915025" indent="-1183005" algn="l" defTabSz="2366010" rtl="0" eaLnBrk="1" latinLnBrk="0" hangingPunct="1">
        <a:spcBef>
          <a:spcPct val="20000"/>
        </a:spcBef>
        <a:buFont typeface="Arial"/>
        <a:buChar char="•"/>
        <a:defRPr sz="12400" kern="1200">
          <a:solidFill>
            <a:schemeClr val="tx1"/>
          </a:solidFill>
          <a:latin typeface="+mn-lt"/>
          <a:ea typeface="+mn-ea"/>
          <a:cs typeface="+mn-cs"/>
        </a:defRPr>
      </a:lvl3pPr>
      <a:lvl4pPr marL="8281035" indent="-1183005" algn="l" defTabSz="2366010" rtl="0" eaLnBrk="1" latinLnBrk="0" hangingPunct="1">
        <a:spcBef>
          <a:spcPct val="20000"/>
        </a:spcBef>
        <a:buFont typeface="Arial"/>
        <a:buChar char="–"/>
        <a:defRPr sz="10400" kern="1200">
          <a:solidFill>
            <a:schemeClr val="tx1"/>
          </a:solidFill>
          <a:latin typeface="+mn-lt"/>
          <a:ea typeface="+mn-ea"/>
          <a:cs typeface="+mn-cs"/>
        </a:defRPr>
      </a:lvl4pPr>
      <a:lvl5pPr marL="10647045" indent="-1183005" algn="l" defTabSz="2366010" rtl="0" eaLnBrk="1" latinLnBrk="0" hangingPunct="1">
        <a:spcBef>
          <a:spcPct val="20000"/>
        </a:spcBef>
        <a:buFont typeface="Arial"/>
        <a:buChar char="»"/>
        <a:defRPr sz="10400" kern="1200">
          <a:solidFill>
            <a:schemeClr val="tx1"/>
          </a:solidFill>
          <a:latin typeface="+mn-lt"/>
          <a:ea typeface="+mn-ea"/>
          <a:cs typeface="+mn-cs"/>
        </a:defRPr>
      </a:lvl5pPr>
      <a:lvl6pPr marL="13013055" indent="-1183005" algn="l" defTabSz="23660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6pPr>
      <a:lvl7pPr marL="15379065" indent="-1183005" algn="l" defTabSz="23660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7pPr>
      <a:lvl8pPr marL="17745075" indent="-1183005" algn="l" defTabSz="23660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8pPr>
      <a:lvl9pPr marL="20111085" indent="-1183005" algn="l" defTabSz="2366010" rtl="0" eaLnBrk="1" latinLnBrk="0" hangingPunct="1">
        <a:spcBef>
          <a:spcPct val="20000"/>
        </a:spcBef>
        <a:buFont typeface="Arial"/>
        <a:buChar char="•"/>
        <a:defRPr sz="10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1pPr>
      <a:lvl2pPr marL="236601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2pPr>
      <a:lvl3pPr marL="473202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3pPr>
      <a:lvl4pPr marL="709803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4pPr>
      <a:lvl5pPr marL="946404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5pPr>
      <a:lvl6pPr marL="1183005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6pPr>
      <a:lvl7pPr marL="1419606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7pPr>
      <a:lvl8pPr marL="1656207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8pPr>
      <a:lvl9pPr marL="18928080" algn="l" defTabSz="2366010" rtl="0" eaLnBrk="1" latinLnBrk="0" hangingPunct="1">
        <a:defRPr sz="9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523389" y="989654"/>
            <a:ext cx="23752828" cy="1959633"/>
          </a:xfrm>
          <a:prstGeom prst="rect">
            <a:avLst/>
          </a:prstGeom>
        </p:spPr>
        <p:txBody>
          <a:bodyPr lIns="105156" tIns="52578" rIns="105156" bIns="52578">
            <a:noAutofit/>
          </a:bodyPr>
          <a:lstStyle/>
          <a:p>
            <a:pPr algn="l"/>
            <a:r>
              <a:rPr lang="en-GB" sz="11500" dirty="0">
                <a:solidFill>
                  <a:schemeClr val="bg1"/>
                </a:solidFill>
                <a:latin typeface="AmmanSansPro"/>
                <a:cs typeface="AmmanSansPro"/>
              </a:rPr>
              <a:t>Project title</a:t>
            </a:r>
            <a:endParaRPr lang="en-GB" sz="11500" dirty="0">
              <a:solidFill>
                <a:schemeClr val="bg1"/>
              </a:solidFill>
              <a:latin typeface="AmmanSansPro"/>
              <a:cs typeface="AmmanSansPro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5649" y="4975811"/>
            <a:ext cx="22563368" cy="1578720"/>
          </a:xfrm>
        </p:spPr>
        <p:txBody>
          <a:bodyPr>
            <a:noAutofit/>
          </a:bodyPr>
          <a:lstStyle/>
          <a:p>
            <a:r>
              <a:rPr lang="en-GB" sz="3900" b="0" dirty="0">
                <a:latin typeface="AmmanSansPro"/>
                <a:cs typeface="AmmanSansPro"/>
              </a:rPr>
              <a:t>Name of author A</a:t>
            </a:r>
            <a:r>
              <a:rPr lang="en-GB" sz="3900" b="0" baseline="30000" dirty="0">
                <a:latin typeface="AmmanSansPro"/>
                <a:cs typeface="AmmanSansPro"/>
              </a:rPr>
              <a:t>1</a:t>
            </a:r>
            <a:r>
              <a:rPr lang="en-GB" sz="3900" b="0" dirty="0">
                <a:latin typeface="AmmanSansPro"/>
                <a:cs typeface="AmmanSansPro"/>
              </a:rPr>
              <a:t>; </a:t>
            </a:r>
            <a:r>
              <a:rPr lang="en-GB" sz="3900" b="0" dirty="0">
                <a:latin typeface="AmmanSansPro"/>
                <a:cs typeface="AmmanSansPro"/>
              </a:rPr>
              <a:t>Name of author </a:t>
            </a:r>
            <a:r>
              <a:rPr lang="en-GB" sz="3900" b="0" dirty="0">
                <a:latin typeface="AmmanSansPro"/>
                <a:cs typeface="AmmanSansPro"/>
              </a:rPr>
              <a:t>B</a:t>
            </a:r>
            <a:r>
              <a:rPr lang="en-GB" sz="3900" b="0" baseline="30000" dirty="0">
                <a:latin typeface="AmmanSansPro"/>
                <a:cs typeface="AmmanSansPro"/>
              </a:rPr>
              <a:t>2</a:t>
            </a:r>
            <a:r>
              <a:rPr lang="en-GB" sz="3900" b="0" dirty="0">
                <a:latin typeface="AmmanSansPro"/>
                <a:cs typeface="AmmanSansPro"/>
              </a:rPr>
              <a:t>; </a:t>
            </a:r>
            <a:r>
              <a:rPr lang="en-GB" sz="3900" b="0" dirty="0">
                <a:latin typeface="AmmanSansPro"/>
                <a:cs typeface="AmmanSansPro"/>
              </a:rPr>
              <a:t>Name of author </a:t>
            </a:r>
            <a:r>
              <a:rPr lang="en-GB" sz="3900" b="0" dirty="0">
                <a:latin typeface="AmmanSansPro"/>
                <a:cs typeface="AmmanSansPro"/>
              </a:rPr>
              <a:t>C</a:t>
            </a:r>
            <a:r>
              <a:rPr lang="en-GB" sz="3900" b="0" baseline="30000" dirty="0">
                <a:latin typeface="AmmanSansPro"/>
                <a:cs typeface="AmmanSansPro"/>
              </a:rPr>
              <a:t>3</a:t>
            </a:r>
            <a:r>
              <a:rPr lang="en-GB" sz="3900" b="0" dirty="0">
                <a:latin typeface="AmmanSansPro"/>
                <a:cs typeface="AmmanSansPro"/>
              </a:rPr>
              <a:t> </a:t>
            </a:r>
            <a:endParaRPr lang="en-GB" sz="3900" b="0" dirty="0">
              <a:latin typeface="AmmanSansPro"/>
              <a:cs typeface="AmmanSansPro"/>
            </a:endParaRPr>
          </a:p>
          <a:p>
            <a:r>
              <a:rPr lang="en-GB" sz="2800" b="0" baseline="30000" dirty="0">
                <a:latin typeface="AmmanSansPro"/>
                <a:cs typeface="AmmanSansPro"/>
              </a:rPr>
              <a:t>1 </a:t>
            </a:r>
            <a:r>
              <a:rPr lang="en-GB" sz="2800" b="0" dirty="0">
                <a:latin typeface="AmmanSansPro"/>
                <a:cs typeface="AmmanSansPro"/>
              </a:rPr>
              <a:t>Institution </a:t>
            </a:r>
            <a:r>
              <a:rPr lang="en-GB" sz="2800" b="0" dirty="0">
                <a:latin typeface="AmmanSansPro"/>
                <a:cs typeface="AmmanSansPro"/>
              </a:rPr>
              <a:t>AAAAA; </a:t>
            </a:r>
            <a:r>
              <a:rPr lang="en-GB" sz="2800" b="0" baseline="30000" dirty="0">
                <a:latin typeface="AmmanSansPro"/>
                <a:cs typeface="AmmanSansPro"/>
              </a:rPr>
              <a:t>2 </a:t>
            </a:r>
            <a:r>
              <a:rPr lang="en-GB" sz="2800" b="0" dirty="0">
                <a:latin typeface="AmmanSansPro"/>
                <a:cs typeface="AmmanSansPro"/>
              </a:rPr>
              <a:t>Institution BBBBB; </a:t>
            </a:r>
            <a:r>
              <a:rPr lang="en-GB" sz="2800" b="0" baseline="30000" dirty="0">
                <a:latin typeface="AmmanSansPro"/>
                <a:cs typeface="AmmanSansPro"/>
              </a:rPr>
              <a:t>3 </a:t>
            </a:r>
            <a:r>
              <a:rPr lang="en-GB" sz="2800" b="0" dirty="0">
                <a:latin typeface="AmmanSansPro"/>
                <a:cs typeface="AmmanSansPro"/>
              </a:rPr>
              <a:t>Institution </a:t>
            </a:r>
            <a:r>
              <a:rPr lang="en-GB" sz="2800" b="0" dirty="0">
                <a:latin typeface="AmmanSansPro"/>
                <a:cs typeface="AmmanSansPro"/>
              </a:rPr>
              <a:t>CCCCC</a:t>
            </a:r>
            <a:endParaRPr lang="en-US" sz="2800" dirty="0">
              <a:latin typeface="AmmanSansPro"/>
              <a:cs typeface="AmmanSansPro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7162026"/>
              </p:ext>
            </p:extLst>
          </p:nvPr>
        </p:nvGraphicFramePr>
        <p:xfrm>
          <a:off x="1800226" y="7337383"/>
          <a:ext cx="14806169" cy="85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Introduction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5922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4300" dirty="0"/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0005461"/>
              </p:ext>
            </p:extLst>
          </p:nvPr>
        </p:nvGraphicFramePr>
        <p:xfrm>
          <a:off x="1800226" y="26807175"/>
          <a:ext cx="14806169" cy="7851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Methods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993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0561016"/>
              </p:ext>
            </p:extLst>
          </p:nvPr>
        </p:nvGraphicFramePr>
        <p:xfrm>
          <a:off x="1800226" y="16754597"/>
          <a:ext cx="14806169" cy="78513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Objectives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299323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811967"/>
              </p:ext>
            </p:extLst>
          </p:nvPr>
        </p:nvGraphicFramePr>
        <p:xfrm>
          <a:off x="1800226" y="35307607"/>
          <a:ext cx="14806167" cy="24284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2774"/>
                <a:gridCol w="6888004"/>
                <a:gridCol w="4935389"/>
              </a:tblGrid>
              <a:tr h="648419">
                <a:tc gridSpan="3">
                  <a:txBody>
                    <a:bodyPr/>
                    <a:lstStyle/>
                    <a:p>
                      <a:r>
                        <a:rPr lang="en-US" sz="3500" baseline="0" dirty="0" smtClean="0">
                          <a:latin typeface="AmmanSansPro"/>
                          <a:cs typeface="AmmanSansPro"/>
                        </a:rPr>
                        <a:t>TABLE TITLE</a:t>
                      </a:r>
                      <a:endParaRPr lang="en-US" sz="3500" baseline="0" dirty="0">
                        <a:latin typeface="AmmanSansPro"/>
                        <a:cs typeface="AmmanSansPro"/>
                      </a:endParaRPr>
                    </a:p>
                  </a:txBody>
                  <a:tcPr marL="101596" marR="101596" marT="54035" marB="54035" anchor="ctr"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288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31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</a:p>
                  </a:txBody>
                  <a:tcPr marL="101596" marR="101596" marT="54035" marB="54035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  <a:endParaRPr lang="en-US" sz="3100" b="1" dirty="0"/>
                    </a:p>
                  </a:txBody>
                  <a:tcPr marL="101596" marR="101596" marT="54035" marB="5403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3100" b="1" i="0" u="none" strike="noStrike" kern="1200" baseline="0" dirty="0" smtClean="0">
                          <a:solidFill>
                            <a:schemeClr val="bg1"/>
                          </a:solidFill>
                          <a:latin typeface="AmmanSansPro"/>
                          <a:ea typeface="+mn-ea"/>
                          <a:cs typeface="AmmanSansPro"/>
                        </a:rPr>
                        <a:t>Header</a:t>
                      </a:r>
                      <a:endParaRPr lang="en-US" sz="3100" b="1" dirty="0"/>
                    </a:p>
                  </a:txBody>
                  <a:tcPr marL="101596" marR="101596" marT="54035" marB="5403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5289"/>
                    </a:solidFill>
                  </a:tcPr>
                </a:tc>
              </a:tr>
              <a:tr h="540349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Item 1</a:t>
                      </a:r>
                    </a:p>
                  </a:txBody>
                  <a:tcPr marL="101596" marR="101596" marT="54035" marB="54035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0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250</a:t>
                      </a:r>
                    </a:p>
                  </a:txBody>
                  <a:tcPr marL="101596" marR="101596" marT="54035" marB="5403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150</a:t>
                      </a:r>
                      <a:endParaRPr lang="en-US" sz="2800" baseline="0" dirty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101596" marR="101596" marT="54035" marB="5403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0349">
                <a:tc>
                  <a:txBody>
                    <a:bodyPr/>
                    <a:lstStyle/>
                    <a:p>
                      <a:pPr marL="0" marR="0" indent="0" algn="l" defTabSz="2057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b="1" i="0" u="none" strike="noStrike" kern="1200" baseline="0" dirty="0" smtClean="0">
                          <a:solidFill>
                            <a:schemeClr val="tx1"/>
                          </a:solidFill>
                          <a:latin typeface="AmmanSansPro"/>
                          <a:ea typeface="+mn-ea"/>
                          <a:cs typeface="AmmanSansPro"/>
                        </a:rPr>
                        <a:t>Item 2</a:t>
                      </a:r>
                    </a:p>
                  </a:txBody>
                  <a:tcPr marL="101596" marR="101596" marT="54035" marB="54035" anchor="ctr"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130</a:t>
                      </a:r>
                      <a:endParaRPr lang="en-US" sz="2800" baseline="0" dirty="0">
                        <a:solidFill>
                          <a:schemeClr val="tx1"/>
                        </a:solidFill>
                        <a:latin typeface="AmmanSansPro"/>
                        <a:cs typeface="AmmanSansPro"/>
                      </a:endParaRPr>
                    </a:p>
                  </a:txBody>
                  <a:tcPr marL="101596" marR="101596" marT="54035" marB="5403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aseline="0" dirty="0" smtClean="0">
                          <a:solidFill>
                            <a:schemeClr val="tx1"/>
                          </a:solidFill>
                          <a:latin typeface="AmmanSansPro"/>
                          <a:cs typeface="AmmanSansPro"/>
                        </a:rPr>
                        <a:t>210</a:t>
                      </a:r>
                    </a:p>
                  </a:txBody>
                  <a:tcPr marL="101596" marR="101596" marT="54035" marB="54035"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9881927"/>
              </p:ext>
            </p:extLst>
          </p:nvPr>
        </p:nvGraphicFramePr>
        <p:xfrm>
          <a:off x="18788354" y="7337383"/>
          <a:ext cx="14806169" cy="85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Results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5922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4300" dirty="0"/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563976"/>
              </p:ext>
            </p:extLst>
          </p:nvPr>
        </p:nvGraphicFramePr>
        <p:xfrm>
          <a:off x="18788354" y="16774063"/>
          <a:ext cx="14806169" cy="85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Discussion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5922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4300" dirty="0"/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0858721"/>
              </p:ext>
            </p:extLst>
          </p:nvPr>
        </p:nvGraphicFramePr>
        <p:xfrm>
          <a:off x="18788354" y="26811118"/>
          <a:ext cx="14806169" cy="85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  <a:cs typeface="AmmanSansPro"/>
                        </a:rPr>
                        <a:t>Conclusions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5922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4300" dirty="0"/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  <p:graphicFrame>
        <p:nvGraphicFramePr>
          <p:cNvPr id="14" name="Table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073498"/>
              </p:ext>
            </p:extLst>
          </p:nvPr>
        </p:nvGraphicFramePr>
        <p:xfrm>
          <a:off x="18782516" y="36814159"/>
          <a:ext cx="14806169" cy="85067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4806169"/>
              </a:tblGrid>
              <a:tr h="1188767">
                <a:tc>
                  <a:txBody>
                    <a:bodyPr/>
                    <a:lstStyle/>
                    <a:p>
                      <a:r>
                        <a:rPr lang="en-GB" sz="7100" dirty="0" smtClean="0">
                          <a:solidFill>
                            <a:srgbClr val="015289"/>
                          </a:solidFill>
                          <a:latin typeface="AmmanSansPro"/>
                        </a:rPr>
                        <a:t>References</a:t>
                      </a:r>
                      <a:endParaRPr lang="en-US" sz="7100" dirty="0">
                        <a:solidFill>
                          <a:srgbClr val="015289"/>
                        </a:solidFill>
                      </a:endParaRPr>
                    </a:p>
                  </a:txBody>
                  <a:tcPr marL="101596" marR="101596" marT="54035" marB="54035"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592257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volorpori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beatum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volenih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ilitior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ibusdae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destiis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consed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etur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?</a:t>
                      </a:r>
                    </a:p>
                    <a:p>
                      <a:pPr marL="0" indent="0">
                        <a:buNone/>
                      </a:pP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coribus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molore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non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velecto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od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maximinihit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tem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volupta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ssimaio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Ipid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susdaep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eruptam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faccabo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.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laborep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erferitatis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maio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cor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re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nobit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prendel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estinctiis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de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essequam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autes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digentio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minum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facienim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labore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dis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cumquos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aces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nitatas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ipis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atis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dolumquis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pedigni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musam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,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plique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pellaturem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ut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sunt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que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nis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quam, quo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cuptatistiis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et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escit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offictus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perrum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laudia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cum </a:t>
                      </a:r>
                      <a:r>
                        <a:rPr lang="en-GB" sz="4300" dirty="0" err="1" smtClean="0">
                          <a:latin typeface="AmmanSansPro"/>
                          <a:cs typeface="AmmanSansPro"/>
                        </a:rPr>
                        <a:t>fugitat</a:t>
                      </a:r>
                      <a:r>
                        <a:rPr lang="en-GB" sz="4300" dirty="0" smtClean="0">
                          <a:latin typeface="AmmanSansPro"/>
                          <a:cs typeface="AmmanSansPro"/>
                        </a:rPr>
                        <a:t> </a:t>
                      </a:r>
                      <a:endParaRPr lang="en-US" sz="4300" dirty="0" smtClean="0">
                        <a:latin typeface="AmmanSansPro"/>
                        <a:cs typeface="AmmanSansPro"/>
                      </a:endParaRPr>
                    </a:p>
                    <a:p>
                      <a:endParaRPr lang="en-US" sz="4300" dirty="0"/>
                    </a:p>
                  </a:txBody>
                  <a:tcPr marL="101596" marR="101596" marT="54035" marB="54035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363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</TotalTime>
  <Words>642</Words>
  <Application>Microsoft Office PowerPoint</Application>
  <PresentationFormat>Personalizados</PresentationFormat>
  <Paragraphs>34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2" baseType="lpstr">
      <vt:lpstr>Office Theme</vt:lpstr>
      <vt:lpstr>Project title</vt:lpstr>
    </vt:vector>
  </TitlesOfParts>
  <Company>happybrands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SPR</dc:creator>
  <cp:lastModifiedBy>reuma</cp:lastModifiedBy>
  <cp:revision>28</cp:revision>
  <dcterms:created xsi:type="dcterms:W3CDTF">2012-03-28T16:35:24Z</dcterms:created>
  <dcterms:modified xsi:type="dcterms:W3CDTF">2014-02-19T10:15:49Z</dcterms:modified>
</cp:coreProperties>
</file>