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404050" cy="21602700"/>
  <p:notesSz cx="6858000" cy="9144000"/>
  <p:defaultTextStyle>
    <a:defPPr>
      <a:defRPr lang="en-US"/>
    </a:defPPr>
    <a:lvl1pPr marL="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20574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5289"/>
    <a:srgbClr val="3EB4DD"/>
    <a:srgbClr val="00A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2718" autoAdjust="0"/>
  </p:normalViewPr>
  <p:slideViewPr>
    <p:cSldViewPr snapToGrid="0" snapToObjects="1">
      <p:cViewPr>
        <p:scale>
          <a:sx n="25" d="100"/>
          <a:sy n="25" d="100"/>
        </p:scale>
        <p:origin x="-1482" y="12"/>
      </p:cViewPr>
      <p:guideLst>
        <p:guide orient="horz" pos="6805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C83A-C1E1-9948-9677-F9DFB8598D4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B71B-E1F2-5946-8DDE-542FD6068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0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DBE64-83D2-304F-B757-FF75C23578D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4268C-E23A-1B4C-9572-F36E1BECFD2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6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20574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57250" y="685800"/>
            <a:ext cx="5143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6710840"/>
            <a:ext cx="27543442" cy="4630579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8" y="12241531"/>
            <a:ext cx="22682835" cy="552069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0645-B9F3-2942-BB88-493C41D81E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865110"/>
            <a:ext cx="29163645" cy="3600451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ACFF-B410-A64E-925C-6C0FEC5546E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7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865112"/>
            <a:ext cx="7290912" cy="18432304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3" y="865112"/>
            <a:ext cx="21332667" cy="18432304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EC9-40EA-BC40-9542-9A2FCBB2A88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865110"/>
            <a:ext cx="29163645" cy="3600451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31DB-4586-8A47-8DCD-298F7E12CA2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7" y="13881737"/>
            <a:ext cx="27543442" cy="4290536"/>
          </a:xfrm>
          <a:prstGeom prst="rect">
            <a:avLst/>
          </a:prstGeo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7" y="9156148"/>
            <a:ext cx="27543442" cy="4725589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14E-4ACE-0A4D-A708-82ED76069B6D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865110"/>
            <a:ext cx="29163645" cy="3600451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3" y="5040632"/>
            <a:ext cx="14311789" cy="1425678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60" y="5040632"/>
            <a:ext cx="14311789" cy="1425678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FCF-4D15-4347-9F27-328966162111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4835605"/>
            <a:ext cx="14317416" cy="201525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6850856"/>
            <a:ext cx="14317416" cy="12446557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4835605"/>
            <a:ext cx="14323040" cy="201525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6850856"/>
            <a:ext cx="14323040" cy="12446557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620204" y="20022504"/>
            <a:ext cx="6914197" cy="1150143"/>
          </a:xfrm>
        </p:spPr>
        <p:txBody>
          <a:bodyPr/>
          <a:lstStyle/>
          <a:p>
            <a:fld id="{76E8D491-5131-0B48-956C-364B9E5DDF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4136349" y="20022504"/>
            <a:ext cx="6647498" cy="1150143"/>
          </a:xfrm>
        </p:spPr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Footer Placeholder 7"/>
          <p:cNvSpPr txBox="1">
            <a:spLocks/>
          </p:cNvSpPr>
          <p:nvPr userDrawn="1"/>
        </p:nvSpPr>
        <p:spPr>
          <a:xfrm>
            <a:off x="8401051" y="21041591"/>
            <a:ext cx="15735299" cy="151838"/>
          </a:xfrm>
          <a:prstGeom prst="rect">
            <a:avLst/>
          </a:prstGeom>
          <a:ln>
            <a:noFill/>
            <a:prstDash val="solid"/>
          </a:ln>
        </p:spPr>
        <p:txBody>
          <a:bodyPr vert="horz" lIns="411480" tIns="205740" rIns="411480" bIns="205740" rtlCol="0" anchor="ctr"/>
          <a:lstStyle>
            <a:defPPr>
              <a:defRPr lang="en-US"/>
            </a:defPPr>
            <a:lvl1pPr marL="0" algn="ctr" defTabSz="2057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72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96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870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44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400" dirty="0" smtClean="0">
                <a:solidFill>
                  <a:schemeClr val="tx1"/>
                </a:solidFill>
              </a:rPr>
              <a:t>O Reuma.pt foi desenvolvido com o apoio da </a:t>
            </a:r>
            <a:r>
              <a:rPr lang="pt-PT" sz="2400" dirty="0" err="1" smtClean="0">
                <a:solidFill>
                  <a:schemeClr val="tx1"/>
                </a:solidFill>
              </a:rPr>
              <a:t>Abbvie</a:t>
            </a:r>
            <a:r>
              <a:rPr lang="pt-PT" sz="2400" dirty="0" smtClean="0">
                <a:solidFill>
                  <a:schemeClr val="tx1"/>
                </a:solidFill>
              </a:rPr>
              <a:t>, </a:t>
            </a:r>
            <a:r>
              <a:rPr lang="pt-PT" sz="2400" dirty="0" err="1" smtClean="0">
                <a:solidFill>
                  <a:schemeClr val="tx1"/>
                </a:solidFill>
              </a:rPr>
              <a:t>Merck</a:t>
            </a:r>
            <a:r>
              <a:rPr lang="pt-PT" sz="2400" dirty="0" smtClean="0">
                <a:solidFill>
                  <a:schemeClr val="tx1"/>
                </a:solidFill>
              </a:rPr>
              <a:t> Sharp &amp; </a:t>
            </a:r>
            <a:r>
              <a:rPr lang="pt-PT" sz="2400" dirty="0" err="1" smtClean="0">
                <a:solidFill>
                  <a:schemeClr val="tx1"/>
                </a:solidFill>
              </a:rPr>
              <a:t>Dohme</a:t>
            </a:r>
            <a:r>
              <a:rPr lang="pt-PT" sz="2400" dirty="0" smtClean="0">
                <a:solidFill>
                  <a:schemeClr val="tx1"/>
                </a:solidFill>
              </a:rPr>
              <a:t>, </a:t>
            </a:r>
            <a:r>
              <a:rPr lang="pt-PT" sz="2400" dirty="0" err="1" smtClean="0">
                <a:solidFill>
                  <a:schemeClr val="tx1"/>
                </a:solidFill>
              </a:rPr>
              <a:t>Pfizer</a:t>
            </a:r>
            <a:r>
              <a:rPr lang="pt-PT" sz="2400" dirty="0" smtClean="0">
                <a:solidFill>
                  <a:schemeClr val="tx1"/>
                </a:solidFill>
              </a:rPr>
              <a:t>, </a:t>
            </a:r>
            <a:r>
              <a:rPr lang="pt-PT" sz="2400" dirty="0" err="1" smtClean="0">
                <a:solidFill>
                  <a:schemeClr val="tx1"/>
                </a:solidFill>
              </a:rPr>
              <a:t>Roche</a:t>
            </a:r>
            <a:r>
              <a:rPr lang="pt-PT" sz="2400" dirty="0" smtClean="0">
                <a:solidFill>
                  <a:schemeClr val="tx1"/>
                </a:solidFill>
              </a:rPr>
              <a:t> e UCB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1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865110"/>
            <a:ext cx="29163645" cy="3600451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4A521-0D93-7844-AB02-FA75778615AF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C054-0844-804F-BDA5-CF327E4A9969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860107"/>
            <a:ext cx="10660710" cy="3660458"/>
          </a:xfrm>
          <a:prstGeom prst="rect">
            <a:avLst/>
          </a:prstGeo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860110"/>
            <a:ext cx="18114764" cy="18437306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3" y="4520566"/>
            <a:ext cx="10660710" cy="14776849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C3A2-E119-B04A-A77B-13B53FC4A25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15121890"/>
            <a:ext cx="19442430" cy="1785225"/>
          </a:xfrm>
          <a:prstGeom prst="rect">
            <a:avLst/>
          </a:prstGeo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1930241"/>
            <a:ext cx="19442430" cy="1296162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16907115"/>
            <a:ext cx="19442430" cy="2535315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469-2E0A-D642-8CCF-95D708B059D0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5040632"/>
            <a:ext cx="29163645" cy="14256783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4" y="20022504"/>
            <a:ext cx="7560945" cy="11501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0D72-A16E-F940-883D-4B7ECB6DE604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5" y="20022504"/>
            <a:ext cx="10261282" cy="11501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3" y="20022504"/>
            <a:ext cx="7560945" cy="11501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/>
          <a:stretch>
            <a:fillRect/>
          </a:stretch>
        </p:blipFill>
        <p:spPr bwMode="auto">
          <a:xfrm>
            <a:off x="0" y="27403"/>
            <a:ext cx="32385000" cy="1903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1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20574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2057400" rtl="0" eaLnBrk="1" latinLnBrk="0" hangingPunct="1">
        <a:spcBef>
          <a:spcPct val="20000"/>
        </a:spcBef>
        <a:buFont typeface="Arial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2057400" rtl="0" eaLnBrk="1" latinLnBrk="0" hangingPunct="1">
        <a:spcBef>
          <a:spcPct val="20000"/>
        </a:spcBef>
        <a:buFont typeface="Arial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2057400" rtl="0" eaLnBrk="1" latinLnBrk="0" hangingPunct="1">
        <a:spcBef>
          <a:spcPct val="20000"/>
        </a:spcBef>
        <a:buFont typeface="Arial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2057400" rtl="0" eaLnBrk="1" latinLnBrk="0" hangingPunct="1">
        <a:spcBef>
          <a:spcPct val="20000"/>
        </a:spcBef>
        <a:buFont typeface="Arial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2057400" rtl="0" eaLnBrk="1" latinLnBrk="0" hangingPunct="1">
        <a:spcBef>
          <a:spcPct val="20000"/>
        </a:spcBef>
        <a:buFont typeface="Arial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2057400" rtl="0" eaLnBrk="1" latinLnBrk="0" hangingPunct="1">
        <a:spcBef>
          <a:spcPct val="20000"/>
        </a:spcBef>
        <a:buFont typeface="Arial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20574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71051" y="190062"/>
            <a:ext cx="21377545" cy="1638738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t-PT" sz="10000" dirty="0" smtClean="0">
                <a:solidFill>
                  <a:schemeClr val="bg1"/>
                </a:solidFill>
                <a:latin typeface="AmmanSansPro"/>
                <a:cs typeface="AmmanSansPro"/>
              </a:rPr>
              <a:t>Título do </a:t>
            </a:r>
            <a:r>
              <a:rPr lang="pt-PT" sz="10000" dirty="0" err="1" smtClean="0">
                <a:solidFill>
                  <a:schemeClr val="bg1"/>
                </a:solidFill>
                <a:latin typeface="AmmanSansPro"/>
                <a:cs typeface="AmmanSansPro"/>
              </a:rPr>
              <a:t>projecto</a:t>
            </a:r>
            <a:endParaRPr lang="pt-PT" sz="10000" dirty="0">
              <a:solidFill>
                <a:schemeClr val="bg1"/>
              </a:solidFill>
              <a:latin typeface="AmmanSansPro"/>
              <a:cs typeface="AmmanSansPr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0085" y="2038349"/>
            <a:ext cx="20307031" cy="1190625"/>
          </a:xfrm>
        </p:spPr>
        <p:txBody>
          <a:bodyPr>
            <a:noAutofit/>
          </a:bodyPr>
          <a:lstStyle/>
          <a:p>
            <a:r>
              <a:rPr lang="pt-PT" sz="3600" b="0" dirty="0" smtClean="0">
                <a:latin typeface="AmmanSansPro"/>
                <a:cs typeface="AmmanSansPro"/>
              </a:rPr>
              <a:t>Nome do autor A</a:t>
            </a:r>
            <a:r>
              <a:rPr lang="pt-PT" sz="3600" b="0" baseline="30000" dirty="0" smtClean="0">
                <a:latin typeface="AmmanSansPro"/>
                <a:cs typeface="AmmanSansPro"/>
              </a:rPr>
              <a:t>1</a:t>
            </a:r>
            <a:r>
              <a:rPr lang="pt-PT" sz="3600" b="0" dirty="0" smtClean="0">
                <a:latin typeface="AmmanSansPro"/>
                <a:cs typeface="AmmanSansPro"/>
              </a:rPr>
              <a:t>; Nome do autor B</a:t>
            </a:r>
            <a:r>
              <a:rPr lang="pt-PT" sz="3600" b="0" baseline="30000" dirty="0" smtClean="0">
                <a:latin typeface="AmmanSansPro"/>
                <a:cs typeface="AmmanSansPro"/>
              </a:rPr>
              <a:t>2</a:t>
            </a:r>
            <a:r>
              <a:rPr lang="pt-PT" sz="3600" b="0" dirty="0" smtClean="0">
                <a:latin typeface="AmmanSansPro"/>
                <a:cs typeface="AmmanSansPro"/>
              </a:rPr>
              <a:t>; Nome do autor C</a:t>
            </a:r>
            <a:r>
              <a:rPr lang="pt-PT" sz="3600" b="0" baseline="30000" dirty="0" smtClean="0">
                <a:latin typeface="AmmanSansPro"/>
                <a:cs typeface="AmmanSansPro"/>
              </a:rPr>
              <a:t>3</a:t>
            </a:r>
            <a:r>
              <a:rPr lang="pt-PT" sz="3600" b="0" dirty="0" smtClean="0">
                <a:latin typeface="AmmanSansPro"/>
                <a:cs typeface="AmmanSansPro"/>
              </a:rPr>
              <a:t> </a:t>
            </a:r>
          </a:p>
          <a:p>
            <a:r>
              <a:rPr lang="pt-PT" sz="2800" b="0" baseline="30000" dirty="0" smtClean="0">
                <a:latin typeface="AmmanSansPro"/>
                <a:cs typeface="AmmanSansPro"/>
              </a:rPr>
              <a:t>1 </a:t>
            </a:r>
            <a:r>
              <a:rPr lang="pt-PT" sz="2800" b="0" dirty="0" smtClean="0">
                <a:latin typeface="AmmanSansPro"/>
                <a:cs typeface="AmmanSansPro"/>
              </a:rPr>
              <a:t>Instituição AAAAA; </a:t>
            </a:r>
            <a:r>
              <a:rPr lang="pt-PT" sz="2800" b="0" baseline="30000" dirty="0" smtClean="0">
                <a:latin typeface="AmmanSansPro"/>
                <a:cs typeface="AmmanSansPro"/>
              </a:rPr>
              <a:t>2 </a:t>
            </a:r>
            <a:r>
              <a:rPr lang="pt-PT" sz="2800" b="0" dirty="0" smtClean="0">
                <a:latin typeface="AmmanSansPro"/>
                <a:cs typeface="AmmanSansPro"/>
              </a:rPr>
              <a:t>Instituição BBBBB; </a:t>
            </a:r>
            <a:r>
              <a:rPr lang="pt-PT" sz="2800" b="0" baseline="30000" dirty="0" smtClean="0">
                <a:latin typeface="AmmanSansPro"/>
                <a:cs typeface="AmmanSansPro"/>
              </a:rPr>
              <a:t>3 </a:t>
            </a:r>
            <a:r>
              <a:rPr lang="pt-PT" sz="2800" b="0" dirty="0" smtClean="0">
                <a:latin typeface="AmmanSansPro"/>
                <a:cs typeface="AmmanSansPro"/>
              </a:rPr>
              <a:t>Instituição CCCCC</a:t>
            </a:r>
            <a:endParaRPr lang="pt-PT" sz="2800" dirty="0">
              <a:latin typeface="AmmanSansPro"/>
              <a:cs typeface="AmmanSansPro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14731"/>
              </p:ext>
            </p:extLst>
          </p:nvPr>
        </p:nvGraphicFramePr>
        <p:xfrm>
          <a:off x="1620203" y="3386485"/>
          <a:ext cx="13325552" cy="3641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Introdução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2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000" noProof="0" dirty="0"/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147230"/>
              </p:ext>
            </p:extLst>
          </p:nvPr>
        </p:nvGraphicFramePr>
        <p:xfrm>
          <a:off x="1620203" y="12372542"/>
          <a:ext cx="13325552" cy="35058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Metodologia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073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777577"/>
              </p:ext>
            </p:extLst>
          </p:nvPr>
        </p:nvGraphicFramePr>
        <p:xfrm>
          <a:off x="1620203" y="7732891"/>
          <a:ext cx="13325552" cy="35058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Objectivos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9073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784266"/>
              </p:ext>
            </p:extLst>
          </p:nvPr>
        </p:nvGraphicFramePr>
        <p:xfrm>
          <a:off x="1620203" y="16361771"/>
          <a:ext cx="13325551" cy="1630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4497"/>
                <a:gridCol w="6199204"/>
                <a:gridCol w="4441850"/>
              </a:tblGrid>
              <a:tr h="435488">
                <a:tc gridSpan="3">
                  <a:txBody>
                    <a:bodyPr/>
                    <a:lstStyle/>
                    <a:p>
                      <a:r>
                        <a:rPr lang="pt-PT" sz="2000" baseline="0" noProof="0" dirty="0" smtClean="0">
                          <a:latin typeface="AmmanSansPro"/>
                          <a:cs typeface="AmmanSansPro"/>
                        </a:rPr>
                        <a:t>TÍTULO TABELA</a:t>
                      </a:r>
                      <a:endParaRPr lang="pt-PT" sz="2000" baseline="0" noProof="0" dirty="0">
                        <a:latin typeface="AmmanSansPro"/>
                        <a:cs typeface="AmmanSansPro"/>
                      </a:endParaRPr>
                    </a:p>
                  </a:txBody>
                  <a:tcPr marL="91436" marR="91436" marT="24939" marB="24939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652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1" i="0" u="none" strike="noStrike" kern="1200" baseline="0" noProof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</a:p>
                  </a:txBody>
                  <a:tcPr marL="91436" marR="91436" marT="24939" marB="2493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i="0" u="none" strike="noStrike" kern="1200" baseline="0" noProof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  <a:endParaRPr lang="pt-PT" sz="1800" b="1" noProof="0" dirty="0"/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i="0" u="none" strike="noStrike" kern="1200" baseline="0" noProof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Cabeçalho</a:t>
                      </a:r>
                      <a:endParaRPr lang="pt-PT" sz="1800" b="1" noProof="0" dirty="0"/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</a:tr>
              <a:tr h="36290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kern="1200" baseline="0" noProof="0" dirty="0" err="1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Ítem</a:t>
                      </a:r>
                      <a:r>
                        <a:rPr lang="pt-PT" sz="1600" b="1" i="0" u="none" strike="noStrike" kern="1200" baseline="0" noProof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 1</a:t>
                      </a:r>
                    </a:p>
                  </a:txBody>
                  <a:tcPr marL="91436" marR="91436" marT="24939" marB="2493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kern="1200" baseline="0" noProof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250</a:t>
                      </a:r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aseline="0" noProof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150</a:t>
                      </a:r>
                      <a:endParaRPr lang="pt-PT" sz="1600" baseline="0" noProof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907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1" i="0" u="none" strike="noStrike" kern="1200" baseline="0" noProof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Ítem 2</a:t>
                      </a:r>
                    </a:p>
                  </a:txBody>
                  <a:tcPr marL="91436" marR="91436" marT="24939" marB="24939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aseline="0" noProof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130</a:t>
                      </a:r>
                      <a:endParaRPr lang="pt-PT" sz="1600" baseline="0" noProof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aseline="0" noProof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210</a:t>
                      </a:r>
                    </a:p>
                  </a:txBody>
                  <a:tcPr marL="91436" marR="91436" marT="24939" marB="2493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649117"/>
              </p:ext>
            </p:extLst>
          </p:nvPr>
        </p:nvGraphicFramePr>
        <p:xfrm>
          <a:off x="16909519" y="3386485"/>
          <a:ext cx="13325552" cy="3641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Resultados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2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000" noProof="0" dirty="0"/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65532"/>
              </p:ext>
            </p:extLst>
          </p:nvPr>
        </p:nvGraphicFramePr>
        <p:xfrm>
          <a:off x="16909519" y="7741875"/>
          <a:ext cx="13325552" cy="3641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Discussão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2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000" noProof="0" dirty="0"/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794365"/>
              </p:ext>
            </p:extLst>
          </p:nvPr>
        </p:nvGraphicFramePr>
        <p:xfrm>
          <a:off x="16909519" y="12374362"/>
          <a:ext cx="13325552" cy="3641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Conclusões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2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000" noProof="0" dirty="0"/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  <p:graphicFrame>
        <p:nvGraphicFramePr>
          <p:cNvPr id="14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634487"/>
              </p:ext>
            </p:extLst>
          </p:nvPr>
        </p:nvGraphicFramePr>
        <p:xfrm>
          <a:off x="16904264" y="16991150"/>
          <a:ext cx="13325552" cy="36410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25552"/>
              </a:tblGrid>
              <a:tr h="548662">
                <a:tc>
                  <a:txBody>
                    <a:bodyPr/>
                    <a:lstStyle/>
                    <a:p>
                      <a:r>
                        <a:rPr lang="pt-PT" sz="3600" noProof="0" dirty="0" smtClean="0">
                          <a:solidFill>
                            <a:srgbClr val="015289"/>
                          </a:solidFill>
                          <a:latin typeface="AmmanSansPro"/>
                        </a:rPr>
                        <a:t>Referências</a:t>
                      </a:r>
                      <a:endParaRPr lang="pt-PT" sz="3600" noProof="0" dirty="0">
                        <a:solidFill>
                          <a:srgbClr val="015289"/>
                        </a:solidFill>
                      </a:endParaRPr>
                    </a:p>
                  </a:txBody>
                  <a:tcPr marL="91436" marR="91436" marT="24939" marB="24939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25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non cus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maio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cor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re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labore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aces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atis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que plique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ut fugia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que nis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quam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, quo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perrum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pt-PT" sz="2400" noProof="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pt-PT" sz="2400" noProof="0" dirty="0" smtClean="0">
                          <a:latin typeface="AmmanSansPro"/>
                          <a:cs typeface="AmmanSansPro"/>
                        </a:rPr>
                        <a:t> </a:t>
                      </a:r>
                    </a:p>
                    <a:p>
                      <a:endParaRPr lang="pt-PT" sz="2000" noProof="0" dirty="0"/>
                    </a:p>
                  </a:txBody>
                  <a:tcPr marL="91436" marR="91436" marT="24939" marB="2493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6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643</Words>
  <Application>Microsoft Office PowerPoint</Application>
  <PresentationFormat>Personalizados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Título do projecto</vt:lpstr>
    </vt:vector>
  </TitlesOfParts>
  <Company>happybrands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</dc:creator>
  <cp:lastModifiedBy>reuma</cp:lastModifiedBy>
  <cp:revision>31</cp:revision>
  <dcterms:created xsi:type="dcterms:W3CDTF">2012-03-28T16:35:24Z</dcterms:created>
  <dcterms:modified xsi:type="dcterms:W3CDTF">2014-02-19T10:24:58Z</dcterms:modified>
</cp:coreProperties>
</file>