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7" r:id="rId2"/>
  </p:sldIdLst>
  <p:sldSz cx="32404050" cy="39604950"/>
  <p:notesSz cx="6858000" cy="9144000"/>
  <p:defaultTextStyle>
    <a:defPPr>
      <a:defRPr lang="en-US"/>
    </a:defPPr>
    <a:lvl1pPr marL="0" algn="l" defTabSz="2057400" rtl="0" eaLnBrk="1" latinLnBrk="0" hangingPunct="1">
      <a:defRPr sz="8100" kern="1200">
        <a:solidFill>
          <a:schemeClr val="tx1"/>
        </a:solidFill>
        <a:latin typeface="+mn-lt"/>
        <a:ea typeface="+mn-ea"/>
        <a:cs typeface="+mn-cs"/>
      </a:defRPr>
    </a:lvl1pPr>
    <a:lvl2pPr marL="2057400" algn="l" defTabSz="2057400" rtl="0" eaLnBrk="1" latinLnBrk="0" hangingPunct="1">
      <a:defRPr sz="8100" kern="1200">
        <a:solidFill>
          <a:schemeClr val="tx1"/>
        </a:solidFill>
        <a:latin typeface="+mn-lt"/>
        <a:ea typeface="+mn-ea"/>
        <a:cs typeface="+mn-cs"/>
      </a:defRPr>
    </a:lvl2pPr>
    <a:lvl3pPr marL="4114800" algn="l" defTabSz="2057400" rtl="0" eaLnBrk="1" latinLnBrk="0" hangingPunct="1">
      <a:defRPr sz="8100" kern="1200">
        <a:solidFill>
          <a:schemeClr val="tx1"/>
        </a:solidFill>
        <a:latin typeface="+mn-lt"/>
        <a:ea typeface="+mn-ea"/>
        <a:cs typeface="+mn-cs"/>
      </a:defRPr>
    </a:lvl3pPr>
    <a:lvl4pPr marL="6172200" algn="l" defTabSz="2057400" rtl="0" eaLnBrk="1" latinLnBrk="0" hangingPunct="1">
      <a:defRPr sz="8100" kern="1200">
        <a:solidFill>
          <a:schemeClr val="tx1"/>
        </a:solidFill>
        <a:latin typeface="+mn-lt"/>
        <a:ea typeface="+mn-ea"/>
        <a:cs typeface="+mn-cs"/>
      </a:defRPr>
    </a:lvl4pPr>
    <a:lvl5pPr marL="8229600" algn="l" defTabSz="2057400" rtl="0" eaLnBrk="1" latinLnBrk="0" hangingPunct="1">
      <a:defRPr sz="8100" kern="1200">
        <a:solidFill>
          <a:schemeClr val="tx1"/>
        </a:solidFill>
        <a:latin typeface="+mn-lt"/>
        <a:ea typeface="+mn-ea"/>
        <a:cs typeface="+mn-cs"/>
      </a:defRPr>
    </a:lvl5pPr>
    <a:lvl6pPr marL="10287000" algn="l" defTabSz="2057400" rtl="0" eaLnBrk="1" latinLnBrk="0" hangingPunct="1">
      <a:defRPr sz="8100" kern="1200">
        <a:solidFill>
          <a:schemeClr val="tx1"/>
        </a:solidFill>
        <a:latin typeface="+mn-lt"/>
        <a:ea typeface="+mn-ea"/>
        <a:cs typeface="+mn-cs"/>
      </a:defRPr>
    </a:lvl6pPr>
    <a:lvl7pPr marL="12344400" algn="l" defTabSz="2057400" rtl="0" eaLnBrk="1" latinLnBrk="0" hangingPunct="1">
      <a:defRPr sz="8100" kern="1200">
        <a:solidFill>
          <a:schemeClr val="tx1"/>
        </a:solidFill>
        <a:latin typeface="+mn-lt"/>
        <a:ea typeface="+mn-ea"/>
        <a:cs typeface="+mn-cs"/>
      </a:defRPr>
    </a:lvl7pPr>
    <a:lvl8pPr marL="14401800" algn="l" defTabSz="2057400" rtl="0" eaLnBrk="1" latinLnBrk="0" hangingPunct="1">
      <a:defRPr sz="8100" kern="1200">
        <a:solidFill>
          <a:schemeClr val="tx1"/>
        </a:solidFill>
        <a:latin typeface="+mn-lt"/>
        <a:ea typeface="+mn-ea"/>
        <a:cs typeface="+mn-cs"/>
      </a:defRPr>
    </a:lvl8pPr>
    <a:lvl9pPr marL="16459200" algn="l" defTabSz="2057400" rtl="0" eaLnBrk="1" latinLnBrk="0" hangingPunct="1">
      <a:defRPr sz="8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15289"/>
    <a:srgbClr val="3EB4DD"/>
    <a:srgbClr val="00A1D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2718" autoAdjust="0"/>
  </p:normalViewPr>
  <p:slideViewPr>
    <p:cSldViewPr snapToGrid="0" snapToObjects="1">
      <p:cViewPr>
        <p:scale>
          <a:sx n="29" d="100"/>
          <a:sy n="29" d="100"/>
        </p:scale>
        <p:origin x="-1056" y="1950"/>
      </p:cViewPr>
      <p:guideLst>
        <p:guide orient="horz" pos="12475"/>
        <p:guide pos="102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2EC83A-C1E1-9948-9677-F9DFB8598D48}" type="datetime1">
              <a:rPr lang="pt-PT" smtClean="0"/>
              <a:pPr/>
              <a:t>19-02-2014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F4B71B-E1F2-5946-8DDE-542FD60689FB}" type="slidenum">
              <a:rPr lang="en-US" smtClean="0"/>
              <a:pPr/>
              <a:t>‹nº›</a:t>
            </a:fld>
            <a:endParaRPr lang="en-US"/>
          </a:p>
        </p:txBody>
      </p:sp>
    </p:spTree>
    <p:extLst>
      <p:ext uri="{BB962C8B-B14F-4D97-AF65-F5344CB8AC3E}">
        <p14:creationId xmlns:p14="http://schemas.microsoft.com/office/powerpoint/2010/main" val="233200061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2DBE64-83D2-304F-B757-FF75C23578D3}" type="datetime1">
              <a:rPr lang="pt-PT" smtClean="0"/>
              <a:pPr/>
              <a:t>19-02-2014</a:t>
            </a:fld>
            <a:endParaRPr lang="en-US"/>
          </a:p>
        </p:txBody>
      </p:sp>
      <p:sp>
        <p:nvSpPr>
          <p:cNvPr id="4" name="Slide Image Placeholder 3"/>
          <p:cNvSpPr>
            <a:spLocks noGrp="1" noRot="1" noChangeAspect="1"/>
          </p:cNvSpPr>
          <p:nvPr>
            <p:ph type="sldImg" idx="2"/>
          </p:nvPr>
        </p:nvSpPr>
        <p:spPr>
          <a:xfrm>
            <a:off x="2025650" y="685800"/>
            <a:ext cx="28067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14268C-E23A-1B4C-9572-F36E1BECFD22}" type="slidenum">
              <a:rPr lang="en-US" smtClean="0"/>
              <a:pPr/>
              <a:t>‹nº›</a:t>
            </a:fld>
            <a:endParaRPr lang="en-US"/>
          </a:p>
        </p:txBody>
      </p:sp>
    </p:spTree>
    <p:extLst>
      <p:ext uri="{BB962C8B-B14F-4D97-AF65-F5344CB8AC3E}">
        <p14:creationId xmlns:p14="http://schemas.microsoft.com/office/powerpoint/2010/main" val="1796846628"/>
      </p:ext>
    </p:extLst>
  </p:cSld>
  <p:clrMap bg1="lt1" tx1="dk1" bg2="lt2" tx2="dk2" accent1="accent1" accent2="accent2" accent3="accent3" accent4="accent4" accent5="accent5" accent6="accent6" hlink="hlink" folHlink="folHlink"/>
  <p:hf sldNum="0" hdr="0" ftr="0" dt="0"/>
  <p:notesStyle>
    <a:lvl1pPr marL="0" algn="l" defTabSz="2057400" rtl="0" eaLnBrk="1" latinLnBrk="0" hangingPunct="1">
      <a:defRPr sz="5400" kern="1200">
        <a:solidFill>
          <a:schemeClr val="tx1"/>
        </a:solidFill>
        <a:latin typeface="+mn-lt"/>
        <a:ea typeface="+mn-ea"/>
        <a:cs typeface="+mn-cs"/>
      </a:defRPr>
    </a:lvl1pPr>
    <a:lvl2pPr marL="2057400" algn="l" defTabSz="2057400" rtl="0" eaLnBrk="1" latinLnBrk="0" hangingPunct="1">
      <a:defRPr sz="5400" kern="1200">
        <a:solidFill>
          <a:schemeClr val="tx1"/>
        </a:solidFill>
        <a:latin typeface="+mn-lt"/>
        <a:ea typeface="+mn-ea"/>
        <a:cs typeface="+mn-cs"/>
      </a:defRPr>
    </a:lvl2pPr>
    <a:lvl3pPr marL="4114800" algn="l" defTabSz="2057400" rtl="0" eaLnBrk="1" latinLnBrk="0" hangingPunct="1">
      <a:defRPr sz="5400" kern="1200">
        <a:solidFill>
          <a:schemeClr val="tx1"/>
        </a:solidFill>
        <a:latin typeface="+mn-lt"/>
        <a:ea typeface="+mn-ea"/>
        <a:cs typeface="+mn-cs"/>
      </a:defRPr>
    </a:lvl3pPr>
    <a:lvl4pPr marL="6172200" algn="l" defTabSz="2057400" rtl="0" eaLnBrk="1" latinLnBrk="0" hangingPunct="1">
      <a:defRPr sz="5400" kern="1200">
        <a:solidFill>
          <a:schemeClr val="tx1"/>
        </a:solidFill>
        <a:latin typeface="+mn-lt"/>
        <a:ea typeface="+mn-ea"/>
        <a:cs typeface="+mn-cs"/>
      </a:defRPr>
    </a:lvl4pPr>
    <a:lvl5pPr marL="8229600" algn="l" defTabSz="2057400" rtl="0" eaLnBrk="1" latinLnBrk="0" hangingPunct="1">
      <a:defRPr sz="5400" kern="1200">
        <a:solidFill>
          <a:schemeClr val="tx1"/>
        </a:solidFill>
        <a:latin typeface="+mn-lt"/>
        <a:ea typeface="+mn-ea"/>
        <a:cs typeface="+mn-cs"/>
      </a:defRPr>
    </a:lvl5pPr>
    <a:lvl6pPr marL="10287000" algn="l" defTabSz="2057400" rtl="0" eaLnBrk="1" latinLnBrk="0" hangingPunct="1">
      <a:defRPr sz="5400" kern="1200">
        <a:solidFill>
          <a:schemeClr val="tx1"/>
        </a:solidFill>
        <a:latin typeface="+mn-lt"/>
        <a:ea typeface="+mn-ea"/>
        <a:cs typeface="+mn-cs"/>
      </a:defRPr>
    </a:lvl6pPr>
    <a:lvl7pPr marL="12344400" algn="l" defTabSz="2057400" rtl="0" eaLnBrk="1" latinLnBrk="0" hangingPunct="1">
      <a:defRPr sz="5400" kern="1200">
        <a:solidFill>
          <a:schemeClr val="tx1"/>
        </a:solidFill>
        <a:latin typeface="+mn-lt"/>
        <a:ea typeface="+mn-ea"/>
        <a:cs typeface="+mn-cs"/>
      </a:defRPr>
    </a:lvl7pPr>
    <a:lvl8pPr marL="14401800" algn="l" defTabSz="2057400" rtl="0" eaLnBrk="1" latinLnBrk="0" hangingPunct="1">
      <a:defRPr sz="5400" kern="1200">
        <a:solidFill>
          <a:schemeClr val="tx1"/>
        </a:solidFill>
        <a:latin typeface="+mn-lt"/>
        <a:ea typeface="+mn-ea"/>
        <a:cs typeface="+mn-cs"/>
      </a:defRPr>
    </a:lvl8pPr>
    <a:lvl9pPr marL="16459200" algn="l" defTabSz="2057400" rtl="0" eaLnBrk="1" latinLnBrk="0" hangingPunct="1">
      <a:defRPr sz="5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23164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30304" y="12303207"/>
            <a:ext cx="27543442" cy="8489394"/>
          </a:xfrm>
          <a:prstGeom prst="rect">
            <a:avLst/>
          </a:prstGeom>
        </p:spPr>
        <p:txBody>
          <a:bodyPr/>
          <a:lstStyle/>
          <a:p>
            <a:r>
              <a:rPr lang="pt-PT" smtClean="0"/>
              <a:t>Click to edit Master title style</a:t>
            </a:r>
            <a:endParaRPr lang="en-US"/>
          </a:p>
        </p:txBody>
      </p:sp>
      <p:sp>
        <p:nvSpPr>
          <p:cNvPr id="3" name="Subtitle 2"/>
          <p:cNvSpPr>
            <a:spLocks noGrp="1"/>
          </p:cNvSpPr>
          <p:nvPr>
            <p:ph type="subTitle" idx="1"/>
          </p:nvPr>
        </p:nvSpPr>
        <p:spPr>
          <a:xfrm>
            <a:off x="4860608" y="22442806"/>
            <a:ext cx="22682835" cy="10121265"/>
          </a:xfrm>
        </p:spPr>
        <p:txBody>
          <a:bodyPr/>
          <a:lstStyle>
            <a:lvl1pPr marL="0" indent="0" algn="ctr">
              <a:buNone/>
              <a:defRPr>
                <a:solidFill>
                  <a:schemeClr val="tx1">
                    <a:tint val="75000"/>
                  </a:schemeClr>
                </a:solidFill>
              </a:defRPr>
            </a:lvl1pPr>
            <a:lvl2pPr marL="2057400" indent="0" algn="ctr">
              <a:buNone/>
              <a:defRPr>
                <a:solidFill>
                  <a:schemeClr val="tx1">
                    <a:tint val="75000"/>
                  </a:schemeClr>
                </a:solidFill>
              </a:defRPr>
            </a:lvl2pPr>
            <a:lvl3pPr marL="4114800" indent="0" algn="ctr">
              <a:buNone/>
              <a:defRPr>
                <a:solidFill>
                  <a:schemeClr val="tx1">
                    <a:tint val="75000"/>
                  </a:schemeClr>
                </a:solidFill>
              </a:defRPr>
            </a:lvl3pPr>
            <a:lvl4pPr marL="6172200" indent="0" algn="ctr">
              <a:buNone/>
              <a:defRPr>
                <a:solidFill>
                  <a:schemeClr val="tx1">
                    <a:tint val="75000"/>
                  </a:schemeClr>
                </a:solidFill>
              </a:defRPr>
            </a:lvl4pPr>
            <a:lvl5pPr marL="8229600" indent="0" algn="ctr">
              <a:buNone/>
              <a:defRPr>
                <a:solidFill>
                  <a:schemeClr val="tx1">
                    <a:tint val="75000"/>
                  </a:schemeClr>
                </a:solidFill>
              </a:defRPr>
            </a:lvl5pPr>
            <a:lvl6pPr marL="10287000" indent="0" algn="ctr">
              <a:buNone/>
              <a:defRPr>
                <a:solidFill>
                  <a:schemeClr val="tx1">
                    <a:tint val="75000"/>
                  </a:schemeClr>
                </a:solidFill>
              </a:defRPr>
            </a:lvl6pPr>
            <a:lvl7pPr marL="12344400" indent="0" algn="ctr">
              <a:buNone/>
              <a:defRPr>
                <a:solidFill>
                  <a:schemeClr val="tx1">
                    <a:tint val="75000"/>
                  </a:schemeClr>
                </a:solidFill>
              </a:defRPr>
            </a:lvl7pPr>
            <a:lvl8pPr marL="14401800" indent="0" algn="ctr">
              <a:buNone/>
              <a:defRPr>
                <a:solidFill>
                  <a:schemeClr val="tx1">
                    <a:tint val="75000"/>
                  </a:schemeClr>
                </a:solidFill>
              </a:defRPr>
            </a:lvl8pPr>
            <a:lvl9pPr marL="16459200" indent="0" algn="ctr">
              <a:buNone/>
              <a:defRPr>
                <a:solidFill>
                  <a:schemeClr val="tx1">
                    <a:tint val="75000"/>
                  </a:schemeClr>
                </a:solidFill>
              </a:defRPr>
            </a:lvl9pPr>
          </a:lstStyle>
          <a:p>
            <a:r>
              <a:rPr lang="pt-PT" smtClean="0"/>
              <a:t>Click to edit Master subtitle style</a:t>
            </a:r>
            <a:endParaRPr lang="en-US"/>
          </a:p>
        </p:txBody>
      </p:sp>
      <p:sp>
        <p:nvSpPr>
          <p:cNvPr id="4" name="Date Placeholder 3"/>
          <p:cNvSpPr>
            <a:spLocks noGrp="1"/>
          </p:cNvSpPr>
          <p:nvPr>
            <p:ph type="dt" sz="half" idx="10"/>
          </p:nvPr>
        </p:nvSpPr>
        <p:spPr/>
        <p:txBody>
          <a:bodyPr/>
          <a:lstStyle/>
          <a:p>
            <a:fld id="{6BEF0645-B9F3-2942-BB88-493C41D81EF7}"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2944137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20203" y="1586035"/>
            <a:ext cx="29163645" cy="6600826"/>
          </a:xfrm>
          <a:prstGeom prst="rect">
            <a:avLst/>
          </a:prstGeom>
        </p:spPr>
        <p:txBody>
          <a:bodyPr/>
          <a:lstStyle/>
          <a:p>
            <a:r>
              <a:rPr lang="pt-P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7483ACFF-B410-A64E-925C-6C0FEC5546EC}"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713274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92936" y="1586038"/>
            <a:ext cx="7290912" cy="33792557"/>
          </a:xfrm>
          <a:prstGeom prst="rect">
            <a:avLst/>
          </a:prstGeom>
        </p:spPr>
        <p:txBody>
          <a:bodyPr vert="eaVert"/>
          <a:lstStyle/>
          <a:p>
            <a:r>
              <a:rPr lang="pt-PT" smtClean="0"/>
              <a:t>Click to edit Master title style</a:t>
            </a:r>
            <a:endParaRPr lang="en-US"/>
          </a:p>
        </p:txBody>
      </p:sp>
      <p:sp>
        <p:nvSpPr>
          <p:cNvPr id="3" name="Vertical Text Placeholder 2"/>
          <p:cNvSpPr>
            <a:spLocks noGrp="1"/>
          </p:cNvSpPr>
          <p:nvPr>
            <p:ph type="body" orient="vert" idx="1"/>
          </p:nvPr>
        </p:nvSpPr>
        <p:spPr>
          <a:xfrm>
            <a:off x="1620202" y="1586038"/>
            <a:ext cx="21332667" cy="33792557"/>
          </a:xfrm>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35262EC9-40EA-BC40-9542-9A2FCBB2A883}"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5367092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20203" y="1586035"/>
            <a:ext cx="29163645" cy="6600826"/>
          </a:xfrm>
          <a:prstGeom prst="rect">
            <a:avLst/>
          </a:prstGeom>
        </p:spPr>
        <p:txBody>
          <a:bodyPr/>
          <a:lstStyle/>
          <a:p>
            <a:r>
              <a:rPr lang="pt-PT" smtClean="0"/>
              <a:t>Click to edit Master title style</a:t>
            </a:r>
            <a:endParaRPr lang="en-US"/>
          </a:p>
        </p:txBody>
      </p:sp>
      <p:sp>
        <p:nvSpPr>
          <p:cNvPr id="3" name="Content Placeholder 2"/>
          <p:cNvSpPr>
            <a:spLocks noGrp="1"/>
          </p:cNvSpPr>
          <p:nvPr>
            <p:ph idx="1"/>
          </p:nvPr>
        </p:nvSpPr>
        <p:spPr/>
        <p:txBody>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9DF331DB-4586-8A47-8DCD-298F7E12CA2C}"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655209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59697" y="25449851"/>
            <a:ext cx="27543442" cy="7865983"/>
          </a:xfrm>
          <a:prstGeom prst="rect">
            <a:avLst/>
          </a:prstGeom>
        </p:spPr>
        <p:txBody>
          <a:bodyPr anchor="t"/>
          <a:lstStyle>
            <a:lvl1pPr algn="l">
              <a:defRPr sz="18000" b="1" cap="all"/>
            </a:lvl1pPr>
          </a:lstStyle>
          <a:p>
            <a:r>
              <a:rPr lang="pt-PT" smtClean="0"/>
              <a:t>Click to edit Master title style</a:t>
            </a:r>
            <a:endParaRPr lang="en-US"/>
          </a:p>
        </p:txBody>
      </p:sp>
      <p:sp>
        <p:nvSpPr>
          <p:cNvPr id="3" name="Text Placeholder 2"/>
          <p:cNvSpPr>
            <a:spLocks noGrp="1"/>
          </p:cNvSpPr>
          <p:nvPr>
            <p:ph type="body" idx="1"/>
          </p:nvPr>
        </p:nvSpPr>
        <p:spPr>
          <a:xfrm>
            <a:off x="2559697" y="16786271"/>
            <a:ext cx="27543442" cy="8663580"/>
          </a:xfrm>
        </p:spPr>
        <p:txBody>
          <a:bodyPr anchor="b"/>
          <a:lstStyle>
            <a:lvl1pPr marL="0" indent="0">
              <a:buNone/>
              <a:defRPr sz="9000">
                <a:solidFill>
                  <a:schemeClr val="tx1">
                    <a:tint val="75000"/>
                  </a:schemeClr>
                </a:solidFill>
              </a:defRPr>
            </a:lvl1pPr>
            <a:lvl2pPr marL="2057400" indent="0">
              <a:buNone/>
              <a:defRPr sz="8100">
                <a:solidFill>
                  <a:schemeClr val="tx1">
                    <a:tint val="75000"/>
                  </a:schemeClr>
                </a:solidFill>
              </a:defRPr>
            </a:lvl2pPr>
            <a:lvl3pPr marL="4114800" indent="0">
              <a:buNone/>
              <a:defRPr sz="7200">
                <a:solidFill>
                  <a:schemeClr val="tx1">
                    <a:tint val="75000"/>
                  </a:schemeClr>
                </a:solidFill>
              </a:defRPr>
            </a:lvl3pPr>
            <a:lvl4pPr marL="6172200" indent="0">
              <a:buNone/>
              <a:defRPr sz="6300">
                <a:solidFill>
                  <a:schemeClr val="tx1">
                    <a:tint val="75000"/>
                  </a:schemeClr>
                </a:solidFill>
              </a:defRPr>
            </a:lvl4pPr>
            <a:lvl5pPr marL="8229600" indent="0">
              <a:buNone/>
              <a:defRPr sz="6300">
                <a:solidFill>
                  <a:schemeClr val="tx1">
                    <a:tint val="75000"/>
                  </a:schemeClr>
                </a:solidFill>
              </a:defRPr>
            </a:lvl5pPr>
            <a:lvl6pPr marL="10287000" indent="0">
              <a:buNone/>
              <a:defRPr sz="6300">
                <a:solidFill>
                  <a:schemeClr val="tx1">
                    <a:tint val="75000"/>
                  </a:schemeClr>
                </a:solidFill>
              </a:defRPr>
            </a:lvl6pPr>
            <a:lvl7pPr marL="12344400" indent="0">
              <a:buNone/>
              <a:defRPr sz="6300">
                <a:solidFill>
                  <a:schemeClr val="tx1">
                    <a:tint val="75000"/>
                  </a:schemeClr>
                </a:solidFill>
              </a:defRPr>
            </a:lvl7pPr>
            <a:lvl8pPr marL="14401800" indent="0">
              <a:buNone/>
              <a:defRPr sz="6300">
                <a:solidFill>
                  <a:schemeClr val="tx1">
                    <a:tint val="75000"/>
                  </a:schemeClr>
                </a:solidFill>
              </a:defRPr>
            </a:lvl8pPr>
            <a:lvl9pPr marL="16459200" indent="0">
              <a:buNone/>
              <a:defRPr sz="6300">
                <a:solidFill>
                  <a:schemeClr val="tx1">
                    <a:tint val="75000"/>
                  </a:schemeClr>
                </a:solidFill>
              </a:defRPr>
            </a:lvl9pPr>
          </a:lstStyle>
          <a:p>
            <a:pPr lvl="0"/>
            <a:r>
              <a:rPr lang="pt-PT" smtClean="0"/>
              <a:t>Click to edit Master text styles</a:t>
            </a:r>
          </a:p>
        </p:txBody>
      </p:sp>
      <p:sp>
        <p:nvSpPr>
          <p:cNvPr id="4" name="Date Placeholder 3"/>
          <p:cNvSpPr>
            <a:spLocks noGrp="1"/>
          </p:cNvSpPr>
          <p:nvPr>
            <p:ph type="dt" sz="half" idx="10"/>
          </p:nvPr>
        </p:nvSpPr>
        <p:spPr/>
        <p:txBody>
          <a:bodyPr/>
          <a:lstStyle/>
          <a:p>
            <a:fld id="{B605214E-4ACE-0A4D-A708-82ED76069B6D}"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1846044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20203" y="1586035"/>
            <a:ext cx="29163645" cy="6600826"/>
          </a:xfrm>
          <a:prstGeom prst="rect">
            <a:avLst/>
          </a:prstGeom>
        </p:spPr>
        <p:txBody>
          <a:bodyPr/>
          <a:lstStyle/>
          <a:p>
            <a:r>
              <a:rPr lang="pt-PT" smtClean="0"/>
              <a:t>Click to edit Master title style</a:t>
            </a:r>
            <a:endParaRPr lang="en-US"/>
          </a:p>
        </p:txBody>
      </p:sp>
      <p:sp>
        <p:nvSpPr>
          <p:cNvPr id="3" name="Content Placeholder 2"/>
          <p:cNvSpPr>
            <a:spLocks noGrp="1"/>
          </p:cNvSpPr>
          <p:nvPr>
            <p:ph sz="half" idx="1"/>
          </p:nvPr>
        </p:nvSpPr>
        <p:spPr>
          <a:xfrm>
            <a:off x="1620202" y="9241159"/>
            <a:ext cx="14311789" cy="26137436"/>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Content Placeholder 3"/>
          <p:cNvSpPr>
            <a:spLocks noGrp="1"/>
          </p:cNvSpPr>
          <p:nvPr>
            <p:ph sz="half" idx="2"/>
          </p:nvPr>
        </p:nvSpPr>
        <p:spPr>
          <a:xfrm>
            <a:off x="16472059" y="9241159"/>
            <a:ext cx="14311789" cy="26137436"/>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Date Placeholder 4"/>
          <p:cNvSpPr>
            <a:spLocks noGrp="1"/>
          </p:cNvSpPr>
          <p:nvPr>
            <p:ph type="dt" sz="half" idx="10"/>
          </p:nvPr>
        </p:nvSpPr>
        <p:spPr/>
        <p:txBody>
          <a:bodyPr/>
          <a:lstStyle/>
          <a:p>
            <a:fld id="{4678AFCF-4D15-4347-9F27-328966162111}" type="datetime1">
              <a:rPr lang="pt-PT" smtClean="0"/>
              <a:pPr/>
              <a:t>19-02-2014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85258555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20203" y="8865277"/>
            <a:ext cx="14317416" cy="3694626"/>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pt-PT" smtClean="0"/>
              <a:t>Click to edit Master text styles</a:t>
            </a:r>
          </a:p>
        </p:txBody>
      </p:sp>
      <p:sp>
        <p:nvSpPr>
          <p:cNvPr id="4" name="Content Placeholder 3"/>
          <p:cNvSpPr>
            <a:spLocks noGrp="1"/>
          </p:cNvSpPr>
          <p:nvPr>
            <p:ph sz="half" idx="2"/>
          </p:nvPr>
        </p:nvSpPr>
        <p:spPr>
          <a:xfrm>
            <a:off x="1620203" y="12559903"/>
            <a:ext cx="14317416" cy="22818688"/>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Text Placeholder 4"/>
          <p:cNvSpPr>
            <a:spLocks noGrp="1"/>
          </p:cNvSpPr>
          <p:nvPr>
            <p:ph type="body" sz="quarter" idx="3"/>
          </p:nvPr>
        </p:nvSpPr>
        <p:spPr>
          <a:xfrm>
            <a:off x="16460809" y="8865277"/>
            <a:ext cx="14323040" cy="3694626"/>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pt-PT" smtClean="0"/>
              <a:t>Click to edit Master text styles</a:t>
            </a:r>
          </a:p>
        </p:txBody>
      </p:sp>
      <p:sp>
        <p:nvSpPr>
          <p:cNvPr id="6" name="Content Placeholder 5"/>
          <p:cNvSpPr>
            <a:spLocks noGrp="1"/>
          </p:cNvSpPr>
          <p:nvPr>
            <p:ph sz="quarter" idx="4"/>
          </p:nvPr>
        </p:nvSpPr>
        <p:spPr>
          <a:xfrm>
            <a:off x="16460809" y="12559903"/>
            <a:ext cx="14323040" cy="22818688"/>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7" name="Date Placeholder 6"/>
          <p:cNvSpPr>
            <a:spLocks noGrp="1"/>
          </p:cNvSpPr>
          <p:nvPr>
            <p:ph type="dt" sz="half" idx="10"/>
          </p:nvPr>
        </p:nvSpPr>
        <p:spPr>
          <a:xfrm>
            <a:off x="1620203" y="36707924"/>
            <a:ext cx="6914197" cy="2108596"/>
          </a:xfrm>
        </p:spPr>
        <p:txBody>
          <a:bodyPr/>
          <a:lstStyle/>
          <a:p>
            <a:fld id="{76E8D491-5131-0B48-956C-364B9E5DDFF7}" type="datetime1">
              <a:rPr lang="pt-PT" smtClean="0"/>
              <a:pPr/>
              <a:t>19-02-2014</a:t>
            </a:fld>
            <a:endParaRPr lang="en-US"/>
          </a:p>
        </p:txBody>
      </p:sp>
      <p:sp>
        <p:nvSpPr>
          <p:cNvPr id="9" name="Slide Number Placeholder 8"/>
          <p:cNvSpPr>
            <a:spLocks noGrp="1"/>
          </p:cNvSpPr>
          <p:nvPr>
            <p:ph type="sldNum" sz="quarter" idx="12"/>
          </p:nvPr>
        </p:nvSpPr>
        <p:spPr>
          <a:xfrm>
            <a:off x="24136349" y="36707924"/>
            <a:ext cx="6647498" cy="2108596"/>
          </a:xfrm>
        </p:spPr>
        <p:txBody>
          <a:bodyPr/>
          <a:lstStyle/>
          <a:p>
            <a:fld id="{D0EF535F-8A04-204A-8D5E-35B006296BF9}" type="slidenum">
              <a:rPr lang="en-US" smtClean="0"/>
              <a:pPr/>
              <a:t>‹nº›</a:t>
            </a:fld>
            <a:endParaRPr lang="en-US"/>
          </a:p>
        </p:txBody>
      </p:sp>
      <p:sp>
        <p:nvSpPr>
          <p:cNvPr id="10" name="Footer Placeholder 7"/>
          <p:cNvSpPr txBox="1">
            <a:spLocks/>
          </p:cNvSpPr>
          <p:nvPr userDrawn="1"/>
        </p:nvSpPr>
        <p:spPr>
          <a:xfrm>
            <a:off x="8401050" y="38576250"/>
            <a:ext cx="15735299" cy="278370"/>
          </a:xfrm>
          <a:prstGeom prst="rect">
            <a:avLst/>
          </a:prstGeom>
          <a:ln>
            <a:noFill/>
            <a:prstDash val="solid"/>
          </a:ln>
        </p:spPr>
        <p:txBody>
          <a:bodyPr vert="horz" lIns="411480" tIns="205740" rIns="411480" bIns="205740" rtlCol="0" anchor="ctr"/>
          <a:lstStyle>
            <a:defPPr>
              <a:defRPr lang="en-US"/>
            </a:defPPr>
            <a:lvl1pPr marL="0" algn="ctr" defTabSz="2057400" rtl="0" eaLnBrk="1" latinLnBrk="0" hangingPunct="1">
              <a:defRPr sz="1400" kern="1200">
                <a:solidFill>
                  <a:schemeClr val="tx1">
                    <a:tint val="75000"/>
                  </a:schemeClr>
                </a:solidFill>
                <a:latin typeface="+mn-lt"/>
                <a:ea typeface="+mn-ea"/>
                <a:cs typeface="+mn-cs"/>
              </a:defRPr>
            </a:lvl1pPr>
            <a:lvl2pPr marL="2057400" algn="l" defTabSz="2057400" rtl="0" eaLnBrk="1" latinLnBrk="0" hangingPunct="1">
              <a:defRPr sz="8100" kern="1200">
                <a:solidFill>
                  <a:schemeClr val="tx1"/>
                </a:solidFill>
                <a:latin typeface="+mn-lt"/>
                <a:ea typeface="+mn-ea"/>
                <a:cs typeface="+mn-cs"/>
              </a:defRPr>
            </a:lvl2pPr>
            <a:lvl3pPr marL="4114800" algn="l" defTabSz="2057400" rtl="0" eaLnBrk="1" latinLnBrk="0" hangingPunct="1">
              <a:defRPr sz="8100" kern="1200">
                <a:solidFill>
                  <a:schemeClr val="tx1"/>
                </a:solidFill>
                <a:latin typeface="+mn-lt"/>
                <a:ea typeface="+mn-ea"/>
                <a:cs typeface="+mn-cs"/>
              </a:defRPr>
            </a:lvl3pPr>
            <a:lvl4pPr marL="6172200" algn="l" defTabSz="2057400" rtl="0" eaLnBrk="1" latinLnBrk="0" hangingPunct="1">
              <a:defRPr sz="8100" kern="1200">
                <a:solidFill>
                  <a:schemeClr val="tx1"/>
                </a:solidFill>
                <a:latin typeface="+mn-lt"/>
                <a:ea typeface="+mn-ea"/>
                <a:cs typeface="+mn-cs"/>
              </a:defRPr>
            </a:lvl4pPr>
            <a:lvl5pPr marL="8229600" algn="l" defTabSz="2057400" rtl="0" eaLnBrk="1" latinLnBrk="0" hangingPunct="1">
              <a:defRPr sz="8100" kern="1200">
                <a:solidFill>
                  <a:schemeClr val="tx1"/>
                </a:solidFill>
                <a:latin typeface="+mn-lt"/>
                <a:ea typeface="+mn-ea"/>
                <a:cs typeface="+mn-cs"/>
              </a:defRPr>
            </a:lvl5pPr>
            <a:lvl6pPr marL="10287000" algn="l" defTabSz="2057400" rtl="0" eaLnBrk="1" latinLnBrk="0" hangingPunct="1">
              <a:defRPr sz="8100" kern="1200">
                <a:solidFill>
                  <a:schemeClr val="tx1"/>
                </a:solidFill>
                <a:latin typeface="+mn-lt"/>
                <a:ea typeface="+mn-ea"/>
                <a:cs typeface="+mn-cs"/>
              </a:defRPr>
            </a:lvl6pPr>
            <a:lvl7pPr marL="12344400" algn="l" defTabSz="2057400" rtl="0" eaLnBrk="1" latinLnBrk="0" hangingPunct="1">
              <a:defRPr sz="8100" kern="1200">
                <a:solidFill>
                  <a:schemeClr val="tx1"/>
                </a:solidFill>
                <a:latin typeface="+mn-lt"/>
                <a:ea typeface="+mn-ea"/>
                <a:cs typeface="+mn-cs"/>
              </a:defRPr>
            </a:lvl7pPr>
            <a:lvl8pPr marL="14401800" algn="l" defTabSz="2057400" rtl="0" eaLnBrk="1" latinLnBrk="0" hangingPunct="1">
              <a:defRPr sz="8100" kern="1200">
                <a:solidFill>
                  <a:schemeClr val="tx1"/>
                </a:solidFill>
                <a:latin typeface="+mn-lt"/>
                <a:ea typeface="+mn-ea"/>
                <a:cs typeface="+mn-cs"/>
              </a:defRPr>
            </a:lvl8pPr>
            <a:lvl9pPr marL="16459200" algn="l" defTabSz="2057400" rtl="0" eaLnBrk="1" latinLnBrk="0" hangingPunct="1">
              <a:defRPr sz="8100" kern="1200">
                <a:solidFill>
                  <a:schemeClr val="tx1"/>
                </a:solidFill>
                <a:latin typeface="+mn-lt"/>
                <a:ea typeface="+mn-ea"/>
                <a:cs typeface="+mn-cs"/>
              </a:defRPr>
            </a:lvl9pPr>
          </a:lstStyle>
          <a:p>
            <a:pPr marL="0" marR="0" indent="0" algn="ctr" defTabSz="2057400" rtl="0" eaLnBrk="1" fontAlgn="auto" latinLnBrk="0" hangingPunct="1">
              <a:lnSpc>
                <a:spcPct val="100000"/>
              </a:lnSpc>
              <a:spcBef>
                <a:spcPts val="0"/>
              </a:spcBef>
              <a:spcAft>
                <a:spcPts val="0"/>
              </a:spcAft>
              <a:buClrTx/>
              <a:buSzTx/>
              <a:buFontTx/>
              <a:buNone/>
              <a:tabLst/>
              <a:defRPr/>
            </a:pPr>
            <a:r>
              <a:rPr lang="pt-PT" sz="2400" dirty="0" smtClean="0">
                <a:solidFill>
                  <a:schemeClr val="tx1"/>
                </a:solidFill>
              </a:rPr>
              <a:t>O Reuma.pt foi desenvolvido com o apoio da </a:t>
            </a:r>
            <a:r>
              <a:rPr lang="pt-PT" sz="2400" dirty="0" err="1" smtClean="0">
                <a:solidFill>
                  <a:schemeClr val="tx1"/>
                </a:solidFill>
              </a:rPr>
              <a:t>Abbvie</a:t>
            </a:r>
            <a:r>
              <a:rPr lang="pt-PT" sz="2400" dirty="0" smtClean="0">
                <a:solidFill>
                  <a:schemeClr val="tx1"/>
                </a:solidFill>
              </a:rPr>
              <a:t>, </a:t>
            </a:r>
            <a:r>
              <a:rPr lang="pt-PT" sz="2400" dirty="0" err="1" smtClean="0">
                <a:solidFill>
                  <a:schemeClr val="tx1"/>
                </a:solidFill>
              </a:rPr>
              <a:t>Merck</a:t>
            </a:r>
            <a:r>
              <a:rPr lang="pt-PT" sz="2400" dirty="0" smtClean="0">
                <a:solidFill>
                  <a:schemeClr val="tx1"/>
                </a:solidFill>
              </a:rPr>
              <a:t> Sharp &amp; </a:t>
            </a:r>
            <a:r>
              <a:rPr lang="pt-PT" sz="2400" dirty="0" err="1" smtClean="0">
                <a:solidFill>
                  <a:schemeClr val="tx1"/>
                </a:solidFill>
              </a:rPr>
              <a:t>Dohme</a:t>
            </a:r>
            <a:r>
              <a:rPr lang="pt-PT" sz="2400" dirty="0" smtClean="0">
                <a:solidFill>
                  <a:schemeClr val="tx1"/>
                </a:solidFill>
              </a:rPr>
              <a:t>, </a:t>
            </a:r>
            <a:r>
              <a:rPr lang="pt-PT" sz="2400" dirty="0" err="1" smtClean="0">
                <a:solidFill>
                  <a:schemeClr val="tx1"/>
                </a:solidFill>
              </a:rPr>
              <a:t>Pfizer</a:t>
            </a:r>
            <a:r>
              <a:rPr lang="pt-PT" sz="2400" dirty="0" smtClean="0">
                <a:solidFill>
                  <a:schemeClr val="tx1"/>
                </a:solidFill>
              </a:rPr>
              <a:t>, </a:t>
            </a:r>
            <a:r>
              <a:rPr lang="pt-PT" sz="2400" dirty="0" err="1" smtClean="0">
                <a:solidFill>
                  <a:schemeClr val="tx1"/>
                </a:solidFill>
              </a:rPr>
              <a:t>Roche</a:t>
            </a:r>
            <a:r>
              <a:rPr lang="pt-PT" sz="2400" dirty="0" smtClean="0">
                <a:solidFill>
                  <a:schemeClr val="tx1"/>
                </a:solidFill>
              </a:rPr>
              <a:t> e UCB</a:t>
            </a:r>
            <a:endParaRPr lang="en-US" sz="2400" dirty="0" smtClean="0">
              <a:solidFill>
                <a:schemeClr val="tx1"/>
              </a:solidFill>
            </a:endParaRPr>
          </a:p>
          <a:p>
            <a:endParaRPr lang="en-US" sz="2400" dirty="0">
              <a:solidFill>
                <a:schemeClr val="tx1"/>
              </a:solidFill>
            </a:endParaRPr>
          </a:p>
        </p:txBody>
      </p:sp>
    </p:spTree>
    <p:extLst>
      <p:ext uri="{BB962C8B-B14F-4D97-AF65-F5344CB8AC3E}">
        <p14:creationId xmlns:p14="http://schemas.microsoft.com/office/powerpoint/2010/main" val="265408132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20203" y="1586035"/>
            <a:ext cx="29163645" cy="6600826"/>
          </a:xfrm>
          <a:prstGeom prst="rect">
            <a:avLst/>
          </a:prstGeom>
        </p:spPr>
        <p:txBody>
          <a:bodyPr/>
          <a:lstStyle/>
          <a:p>
            <a:r>
              <a:rPr lang="pt-PT" smtClean="0"/>
              <a:t>Click to edit Master title style</a:t>
            </a:r>
            <a:endParaRPr lang="en-US"/>
          </a:p>
        </p:txBody>
      </p:sp>
      <p:sp>
        <p:nvSpPr>
          <p:cNvPr id="3" name="Date Placeholder 2"/>
          <p:cNvSpPr>
            <a:spLocks noGrp="1"/>
          </p:cNvSpPr>
          <p:nvPr>
            <p:ph type="dt" sz="half" idx="10"/>
          </p:nvPr>
        </p:nvSpPr>
        <p:spPr/>
        <p:txBody>
          <a:bodyPr/>
          <a:lstStyle/>
          <a:p>
            <a:fld id="{9F04A521-0D93-7844-AB02-FA75778615AF}" type="datetime1">
              <a:rPr lang="pt-PT" smtClean="0"/>
              <a:pPr/>
              <a:t>19-02-2014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922838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E4C054-0844-804F-BDA5-CF327E4A9969}" type="datetime1">
              <a:rPr lang="pt-PT" smtClean="0"/>
              <a:pPr/>
              <a:t>19-02-2014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2850617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20203" y="1576863"/>
            <a:ext cx="10660710" cy="6710839"/>
          </a:xfrm>
          <a:prstGeom prst="rect">
            <a:avLst/>
          </a:prstGeom>
        </p:spPr>
        <p:txBody>
          <a:bodyPr anchor="b"/>
          <a:lstStyle>
            <a:lvl1pPr algn="l">
              <a:defRPr sz="9000" b="1"/>
            </a:lvl1pPr>
          </a:lstStyle>
          <a:p>
            <a:r>
              <a:rPr lang="pt-PT" smtClean="0"/>
              <a:t>Click to edit Master title style</a:t>
            </a:r>
            <a:endParaRPr lang="en-US"/>
          </a:p>
        </p:txBody>
      </p:sp>
      <p:sp>
        <p:nvSpPr>
          <p:cNvPr id="3" name="Content Placeholder 2"/>
          <p:cNvSpPr>
            <a:spLocks noGrp="1"/>
          </p:cNvSpPr>
          <p:nvPr>
            <p:ph idx="1"/>
          </p:nvPr>
        </p:nvSpPr>
        <p:spPr>
          <a:xfrm>
            <a:off x="12669083" y="1576868"/>
            <a:ext cx="18114764" cy="33801727"/>
          </a:xfrm>
        </p:spPr>
        <p:txBody>
          <a:bodyPr/>
          <a:lstStyle>
            <a:lvl1pPr>
              <a:defRPr sz="14400"/>
            </a:lvl1pPr>
            <a:lvl2pPr>
              <a:defRPr sz="12600"/>
            </a:lvl2pPr>
            <a:lvl3pPr>
              <a:defRPr sz="10800"/>
            </a:lvl3pPr>
            <a:lvl4pPr>
              <a:defRPr sz="9000"/>
            </a:lvl4pPr>
            <a:lvl5pPr>
              <a:defRPr sz="9000"/>
            </a:lvl5pPr>
            <a:lvl6pPr>
              <a:defRPr sz="9000"/>
            </a:lvl6pPr>
            <a:lvl7pPr>
              <a:defRPr sz="9000"/>
            </a:lvl7pPr>
            <a:lvl8pPr>
              <a:defRPr sz="9000"/>
            </a:lvl8pPr>
            <a:lvl9pPr>
              <a:defRPr sz="90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Text Placeholder 3"/>
          <p:cNvSpPr>
            <a:spLocks noGrp="1"/>
          </p:cNvSpPr>
          <p:nvPr>
            <p:ph type="body" sz="half" idx="2"/>
          </p:nvPr>
        </p:nvSpPr>
        <p:spPr>
          <a:xfrm>
            <a:off x="1620203" y="8287705"/>
            <a:ext cx="10660710" cy="27090889"/>
          </a:xfrm>
        </p:spPr>
        <p:txBody>
          <a:bodyPr/>
          <a:lstStyle>
            <a:lvl1pPr marL="0" indent="0">
              <a:buNone/>
              <a:defRPr sz="6300"/>
            </a:lvl1pPr>
            <a:lvl2pPr marL="2057400" indent="0">
              <a:buNone/>
              <a:defRPr sz="5400"/>
            </a:lvl2pPr>
            <a:lvl3pPr marL="4114800" indent="0">
              <a:buNone/>
              <a:defRPr sz="4500"/>
            </a:lvl3pPr>
            <a:lvl4pPr marL="6172200" indent="0">
              <a:buNone/>
              <a:defRPr sz="4100"/>
            </a:lvl4pPr>
            <a:lvl5pPr marL="8229600" indent="0">
              <a:buNone/>
              <a:defRPr sz="4100"/>
            </a:lvl5pPr>
            <a:lvl6pPr marL="10287000" indent="0">
              <a:buNone/>
              <a:defRPr sz="4100"/>
            </a:lvl6pPr>
            <a:lvl7pPr marL="12344400" indent="0">
              <a:buNone/>
              <a:defRPr sz="4100"/>
            </a:lvl7pPr>
            <a:lvl8pPr marL="14401800" indent="0">
              <a:buNone/>
              <a:defRPr sz="4100"/>
            </a:lvl8pPr>
            <a:lvl9pPr marL="16459200" indent="0">
              <a:buNone/>
              <a:defRPr sz="4100"/>
            </a:lvl9pPr>
          </a:lstStyle>
          <a:p>
            <a:pPr lvl="0"/>
            <a:r>
              <a:rPr lang="pt-PT" smtClean="0"/>
              <a:t>Click to edit Master text styles</a:t>
            </a:r>
          </a:p>
        </p:txBody>
      </p:sp>
      <p:sp>
        <p:nvSpPr>
          <p:cNvPr id="5" name="Date Placeholder 4"/>
          <p:cNvSpPr>
            <a:spLocks noGrp="1"/>
          </p:cNvSpPr>
          <p:nvPr>
            <p:ph type="dt" sz="half" idx="10"/>
          </p:nvPr>
        </p:nvSpPr>
        <p:spPr/>
        <p:txBody>
          <a:bodyPr/>
          <a:lstStyle/>
          <a:p>
            <a:fld id="{9BACC3A2-E119-B04A-A77B-13B53FC4A258}" type="datetime1">
              <a:rPr lang="pt-PT" smtClean="0"/>
              <a:pPr/>
              <a:t>19-02-2014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2414666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51421" y="27723465"/>
            <a:ext cx="19442430" cy="3272912"/>
          </a:xfrm>
          <a:prstGeom prst="rect">
            <a:avLst/>
          </a:prstGeom>
        </p:spPr>
        <p:txBody>
          <a:bodyPr anchor="b"/>
          <a:lstStyle>
            <a:lvl1pPr algn="l">
              <a:defRPr sz="9000" b="1"/>
            </a:lvl1pPr>
          </a:lstStyle>
          <a:p>
            <a:r>
              <a:rPr lang="pt-PT" smtClean="0"/>
              <a:t>Click to edit Master title style</a:t>
            </a:r>
            <a:endParaRPr lang="en-US"/>
          </a:p>
        </p:txBody>
      </p:sp>
      <p:sp>
        <p:nvSpPr>
          <p:cNvPr id="3" name="Picture Placeholder 2"/>
          <p:cNvSpPr>
            <a:spLocks noGrp="1"/>
          </p:cNvSpPr>
          <p:nvPr>
            <p:ph type="pic" idx="1"/>
          </p:nvPr>
        </p:nvSpPr>
        <p:spPr>
          <a:xfrm>
            <a:off x="6351421" y="3538776"/>
            <a:ext cx="19442430" cy="23762970"/>
          </a:xfrm>
        </p:spPr>
        <p:txBody>
          <a:bodyPr/>
          <a:lstStyle>
            <a:lvl1pPr marL="0" indent="0">
              <a:buNone/>
              <a:defRPr sz="14400"/>
            </a:lvl1pPr>
            <a:lvl2pPr marL="2057400" indent="0">
              <a:buNone/>
              <a:defRPr sz="12600"/>
            </a:lvl2pPr>
            <a:lvl3pPr marL="4114800" indent="0">
              <a:buNone/>
              <a:defRPr sz="10800"/>
            </a:lvl3pPr>
            <a:lvl4pPr marL="6172200" indent="0">
              <a:buNone/>
              <a:defRPr sz="9000"/>
            </a:lvl4pPr>
            <a:lvl5pPr marL="8229600" indent="0">
              <a:buNone/>
              <a:defRPr sz="9000"/>
            </a:lvl5pPr>
            <a:lvl6pPr marL="10287000" indent="0">
              <a:buNone/>
              <a:defRPr sz="9000"/>
            </a:lvl6pPr>
            <a:lvl7pPr marL="12344400" indent="0">
              <a:buNone/>
              <a:defRPr sz="9000"/>
            </a:lvl7pPr>
            <a:lvl8pPr marL="14401800" indent="0">
              <a:buNone/>
              <a:defRPr sz="9000"/>
            </a:lvl8pPr>
            <a:lvl9pPr marL="16459200" indent="0">
              <a:buNone/>
              <a:defRPr sz="9000"/>
            </a:lvl9pPr>
          </a:lstStyle>
          <a:p>
            <a:endParaRPr lang="en-US"/>
          </a:p>
        </p:txBody>
      </p:sp>
      <p:sp>
        <p:nvSpPr>
          <p:cNvPr id="4" name="Text Placeholder 3"/>
          <p:cNvSpPr>
            <a:spLocks noGrp="1"/>
          </p:cNvSpPr>
          <p:nvPr>
            <p:ph type="body" sz="half" idx="2"/>
          </p:nvPr>
        </p:nvSpPr>
        <p:spPr>
          <a:xfrm>
            <a:off x="6351421" y="30996377"/>
            <a:ext cx="19442430" cy="4648078"/>
          </a:xfrm>
        </p:spPr>
        <p:txBody>
          <a:bodyPr/>
          <a:lstStyle>
            <a:lvl1pPr marL="0" indent="0">
              <a:buNone/>
              <a:defRPr sz="6300"/>
            </a:lvl1pPr>
            <a:lvl2pPr marL="2057400" indent="0">
              <a:buNone/>
              <a:defRPr sz="5400"/>
            </a:lvl2pPr>
            <a:lvl3pPr marL="4114800" indent="0">
              <a:buNone/>
              <a:defRPr sz="4500"/>
            </a:lvl3pPr>
            <a:lvl4pPr marL="6172200" indent="0">
              <a:buNone/>
              <a:defRPr sz="4100"/>
            </a:lvl4pPr>
            <a:lvl5pPr marL="8229600" indent="0">
              <a:buNone/>
              <a:defRPr sz="4100"/>
            </a:lvl5pPr>
            <a:lvl6pPr marL="10287000" indent="0">
              <a:buNone/>
              <a:defRPr sz="4100"/>
            </a:lvl6pPr>
            <a:lvl7pPr marL="12344400" indent="0">
              <a:buNone/>
              <a:defRPr sz="4100"/>
            </a:lvl7pPr>
            <a:lvl8pPr marL="14401800" indent="0">
              <a:buNone/>
              <a:defRPr sz="4100"/>
            </a:lvl8pPr>
            <a:lvl9pPr marL="16459200" indent="0">
              <a:buNone/>
              <a:defRPr sz="4100"/>
            </a:lvl9pPr>
          </a:lstStyle>
          <a:p>
            <a:pPr lvl="0"/>
            <a:r>
              <a:rPr lang="pt-PT" smtClean="0"/>
              <a:t>Click to edit Master text styles</a:t>
            </a:r>
          </a:p>
        </p:txBody>
      </p:sp>
      <p:sp>
        <p:nvSpPr>
          <p:cNvPr id="5" name="Date Placeholder 4"/>
          <p:cNvSpPr>
            <a:spLocks noGrp="1"/>
          </p:cNvSpPr>
          <p:nvPr>
            <p:ph type="dt" sz="half" idx="10"/>
          </p:nvPr>
        </p:nvSpPr>
        <p:spPr/>
        <p:txBody>
          <a:bodyPr/>
          <a:lstStyle/>
          <a:p>
            <a:fld id="{6DD76469-2E0A-D642-8CCF-95D708B059D0}" type="datetime1">
              <a:rPr lang="pt-PT" smtClean="0"/>
              <a:pPr/>
              <a:t>19-02-2014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164429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20203" y="9241159"/>
            <a:ext cx="29163645" cy="26137436"/>
          </a:xfrm>
          <a:prstGeom prst="rect">
            <a:avLst/>
          </a:prstGeom>
        </p:spPr>
        <p:txBody>
          <a:bodyPr vert="horz" lIns="411480" tIns="205740" rIns="411480" bIns="205740" rtlCol="0">
            <a:normAutofit/>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2"/>
          </p:nvPr>
        </p:nvSpPr>
        <p:spPr>
          <a:xfrm>
            <a:off x="1620203" y="36707924"/>
            <a:ext cx="7560945" cy="2108596"/>
          </a:xfrm>
          <a:prstGeom prst="rect">
            <a:avLst/>
          </a:prstGeom>
        </p:spPr>
        <p:txBody>
          <a:bodyPr vert="horz" lIns="411480" tIns="205740" rIns="411480" bIns="205740" rtlCol="0" anchor="ctr"/>
          <a:lstStyle>
            <a:lvl1pPr algn="l">
              <a:defRPr sz="5400">
                <a:solidFill>
                  <a:schemeClr val="tx1">
                    <a:tint val="75000"/>
                  </a:schemeClr>
                </a:solidFill>
              </a:defRPr>
            </a:lvl1pPr>
          </a:lstStyle>
          <a:p>
            <a:fld id="{082D0D72-A16E-F940-883D-4B7ECB6DE604}" type="datetime1">
              <a:rPr lang="pt-PT" smtClean="0"/>
              <a:pPr/>
              <a:t>19-02-2014</a:t>
            </a:fld>
            <a:endParaRPr lang="en-US"/>
          </a:p>
        </p:txBody>
      </p:sp>
      <p:sp>
        <p:nvSpPr>
          <p:cNvPr id="5" name="Footer Placeholder 4"/>
          <p:cNvSpPr>
            <a:spLocks noGrp="1"/>
          </p:cNvSpPr>
          <p:nvPr>
            <p:ph type="ftr" sz="quarter" idx="3"/>
          </p:nvPr>
        </p:nvSpPr>
        <p:spPr>
          <a:xfrm>
            <a:off x="11071385" y="36707924"/>
            <a:ext cx="10261282" cy="2108596"/>
          </a:xfrm>
          <a:prstGeom prst="rect">
            <a:avLst/>
          </a:prstGeom>
        </p:spPr>
        <p:txBody>
          <a:bodyPr vert="horz" lIns="411480" tIns="205740" rIns="411480" bIns="205740" rtlCol="0" anchor="ctr"/>
          <a:lstStyle>
            <a:lvl1pPr algn="ctr">
              <a:defRPr sz="5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22902" y="36707924"/>
            <a:ext cx="7560945" cy="2108596"/>
          </a:xfrm>
          <a:prstGeom prst="rect">
            <a:avLst/>
          </a:prstGeom>
        </p:spPr>
        <p:txBody>
          <a:bodyPr vert="horz" lIns="411480" tIns="205740" rIns="411480" bIns="205740" rtlCol="0" anchor="ctr"/>
          <a:lstStyle>
            <a:lvl1pPr algn="r">
              <a:defRPr sz="5400">
                <a:solidFill>
                  <a:schemeClr val="tx1">
                    <a:tint val="75000"/>
                  </a:schemeClr>
                </a:solidFill>
              </a:defRPr>
            </a:lvl1pPr>
          </a:lstStyle>
          <a:p>
            <a:fld id="{D0EF535F-8A04-204A-8D5E-35B006296BF9}" type="slidenum">
              <a:rPr lang="en-US" smtClean="0"/>
              <a:pPr/>
              <a:t>‹nº›</a:t>
            </a:fld>
            <a:endParaRPr lang="en-US"/>
          </a:p>
        </p:txBody>
      </p:sp>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32385000" cy="3590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2111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ctr" defTabSz="2057400" rtl="0" eaLnBrk="1" latinLnBrk="0" hangingPunct="1">
        <a:spcBef>
          <a:spcPct val="0"/>
        </a:spcBef>
        <a:buNone/>
        <a:defRPr sz="19800" kern="1200">
          <a:solidFill>
            <a:schemeClr val="tx1"/>
          </a:solidFill>
          <a:latin typeface="+mj-lt"/>
          <a:ea typeface="+mj-ea"/>
          <a:cs typeface="+mj-cs"/>
        </a:defRPr>
      </a:lvl1pPr>
    </p:titleStyle>
    <p:bodyStyle>
      <a:lvl1pPr marL="1543050" indent="-1543050" algn="l" defTabSz="2057400" rtl="0" eaLnBrk="1" latinLnBrk="0" hangingPunct="1">
        <a:spcBef>
          <a:spcPct val="20000"/>
        </a:spcBef>
        <a:buFont typeface="Arial"/>
        <a:buChar char="•"/>
        <a:defRPr sz="14400" kern="1200">
          <a:solidFill>
            <a:schemeClr val="tx1"/>
          </a:solidFill>
          <a:latin typeface="+mn-lt"/>
          <a:ea typeface="+mn-ea"/>
          <a:cs typeface="+mn-cs"/>
        </a:defRPr>
      </a:lvl1pPr>
      <a:lvl2pPr marL="3343275" indent="-1285875" algn="l" defTabSz="2057400" rtl="0" eaLnBrk="1" latinLnBrk="0" hangingPunct="1">
        <a:spcBef>
          <a:spcPct val="20000"/>
        </a:spcBef>
        <a:buFont typeface="Arial"/>
        <a:buChar char="–"/>
        <a:defRPr sz="12600" kern="1200">
          <a:solidFill>
            <a:schemeClr val="tx1"/>
          </a:solidFill>
          <a:latin typeface="+mn-lt"/>
          <a:ea typeface="+mn-ea"/>
          <a:cs typeface="+mn-cs"/>
        </a:defRPr>
      </a:lvl2pPr>
      <a:lvl3pPr marL="5143500" indent="-1028700" algn="l" defTabSz="2057400" rtl="0" eaLnBrk="1" latinLnBrk="0" hangingPunct="1">
        <a:spcBef>
          <a:spcPct val="20000"/>
        </a:spcBef>
        <a:buFont typeface="Arial"/>
        <a:buChar char="•"/>
        <a:defRPr sz="10800" kern="1200">
          <a:solidFill>
            <a:schemeClr val="tx1"/>
          </a:solidFill>
          <a:latin typeface="+mn-lt"/>
          <a:ea typeface="+mn-ea"/>
          <a:cs typeface="+mn-cs"/>
        </a:defRPr>
      </a:lvl3pPr>
      <a:lvl4pPr marL="7200900" indent="-1028700" algn="l" defTabSz="2057400" rtl="0" eaLnBrk="1" latinLnBrk="0" hangingPunct="1">
        <a:spcBef>
          <a:spcPct val="20000"/>
        </a:spcBef>
        <a:buFont typeface="Arial"/>
        <a:buChar char="–"/>
        <a:defRPr sz="9000" kern="1200">
          <a:solidFill>
            <a:schemeClr val="tx1"/>
          </a:solidFill>
          <a:latin typeface="+mn-lt"/>
          <a:ea typeface="+mn-ea"/>
          <a:cs typeface="+mn-cs"/>
        </a:defRPr>
      </a:lvl4pPr>
      <a:lvl5pPr marL="9258300" indent="-1028700" algn="l" defTabSz="2057400" rtl="0" eaLnBrk="1" latinLnBrk="0" hangingPunct="1">
        <a:spcBef>
          <a:spcPct val="20000"/>
        </a:spcBef>
        <a:buFont typeface="Arial"/>
        <a:buChar char="»"/>
        <a:defRPr sz="9000" kern="1200">
          <a:solidFill>
            <a:schemeClr val="tx1"/>
          </a:solidFill>
          <a:latin typeface="+mn-lt"/>
          <a:ea typeface="+mn-ea"/>
          <a:cs typeface="+mn-cs"/>
        </a:defRPr>
      </a:lvl5pPr>
      <a:lvl6pPr marL="11315700" indent="-1028700" algn="l" defTabSz="2057400" rtl="0" eaLnBrk="1" latinLnBrk="0" hangingPunct="1">
        <a:spcBef>
          <a:spcPct val="20000"/>
        </a:spcBef>
        <a:buFont typeface="Arial"/>
        <a:buChar char="•"/>
        <a:defRPr sz="9000" kern="1200">
          <a:solidFill>
            <a:schemeClr val="tx1"/>
          </a:solidFill>
          <a:latin typeface="+mn-lt"/>
          <a:ea typeface="+mn-ea"/>
          <a:cs typeface="+mn-cs"/>
        </a:defRPr>
      </a:lvl6pPr>
      <a:lvl7pPr marL="13373100" indent="-1028700" algn="l" defTabSz="2057400" rtl="0" eaLnBrk="1" latinLnBrk="0" hangingPunct="1">
        <a:spcBef>
          <a:spcPct val="20000"/>
        </a:spcBef>
        <a:buFont typeface="Arial"/>
        <a:buChar char="•"/>
        <a:defRPr sz="9000" kern="1200">
          <a:solidFill>
            <a:schemeClr val="tx1"/>
          </a:solidFill>
          <a:latin typeface="+mn-lt"/>
          <a:ea typeface="+mn-ea"/>
          <a:cs typeface="+mn-cs"/>
        </a:defRPr>
      </a:lvl7pPr>
      <a:lvl8pPr marL="15430500" indent="-1028700" algn="l" defTabSz="2057400" rtl="0" eaLnBrk="1" latinLnBrk="0" hangingPunct="1">
        <a:spcBef>
          <a:spcPct val="20000"/>
        </a:spcBef>
        <a:buFont typeface="Arial"/>
        <a:buChar char="•"/>
        <a:defRPr sz="9000" kern="1200">
          <a:solidFill>
            <a:schemeClr val="tx1"/>
          </a:solidFill>
          <a:latin typeface="+mn-lt"/>
          <a:ea typeface="+mn-ea"/>
          <a:cs typeface="+mn-cs"/>
        </a:defRPr>
      </a:lvl8pPr>
      <a:lvl9pPr marL="17487900" indent="-1028700" algn="l" defTabSz="2057400" rtl="0" eaLnBrk="1" latinLnBrk="0" hangingPunct="1">
        <a:spcBef>
          <a:spcPct val="20000"/>
        </a:spcBef>
        <a:buFont typeface="Arial"/>
        <a:buChar char="•"/>
        <a:defRPr sz="9000" kern="1200">
          <a:solidFill>
            <a:schemeClr val="tx1"/>
          </a:solidFill>
          <a:latin typeface="+mn-lt"/>
          <a:ea typeface="+mn-ea"/>
          <a:cs typeface="+mn-cs"/>
        </a:defRPr>
      </a:lvl9pPr>
    </p:bodyStyle>
    <p:otherStyle>
      <a:defPPr>
        <a:defRPr lang="en-US"/>
      </a:defPPr>
      <a:lvl1pPr marL="0" algn="l" defTabSz="2057400" rtl="0" eaLnBrk="1" latinLnBrk="0" hangingPunct="1">
        <a:defRPr sz="8100" kern="1200">
          <a:solidFill>
            <a:schemeClr val="tx1"/>
          </a:solidFill>
          <a:latin typeface="+mn-lt"/>
          <a:ea typeface="+mn-ea"/>
          <a:cs typeface="+mn-cs"/>
        </a:defRPr>
      </a:lvl1pPr>
      <a:lvl2pPr marL="2057400" algn="l" defTabSz="2057400" rtl="0" eaLnBrk="1" latinLnBrk="0" hangingPunct="1">
        <a:defRPr sz="8100" kern="1200">
          <a:solidFill>
            <a:schemeClr val="tx1"/>
          </a:solidFill>
          <a:latin typeface="+mn-lt"/>
          <a:ea typeface="+mn-ea"/>
          <a:cs typeface="+mn-cs"/>
        </a:defRPr>
      </a:lvl2pPr>
      <a:lvl3pPr marL="4114800" algn="l" defTabSz="2057400" rtl="0" eaLnBrk="1" latinLnBrk="0" hangingPunct="1">
        <a:defRPr sz="8100" kern="1200">
          <a:solidFill>
            <a:schemeClr val="tx1"/>
          </a:solidFill>
          <a:latin typeface="+mn-lt"/>
          <a:ea typeface="+mn-ea"/>
          <a:cs typeface="+mn-cs"/>
        </a:defRPr>
      </a:lvl3pPr>
      <a:lvl4pPr marL="6172200" algn="l" defTabSz="2057400" rtl="0" eaLnBrk="1" latinLnBrk="0" hangingPunct="1">
        <a:defRPr sz="8100" kern="1200">
          <a:solidFill>
            <a:schemeClr val="tx1"/>
          </a:solidFill>
          <a:latin typeface="+mn-lt"/>
          <a:ea typeface="+mn-ea"/>
          <a:cs typeface="+mn-cs"/>
        </a:defRPr>
      </a:lvl4pPr>
      <a:lvl5pPr marL="8229600" algn="l" defTabSz="2057400" rtl="0" eaLnBrk="1" latinLnBrk="0" hangingPunct="1">
        <a:defRPr sz="8100" kern="1200">
          <a:solidFill>
            <a:schemeClr val="tx1"/>
          </a:solidFill>
          <a:latin typeface="+mn-lt"/>
          <a:ea typeface="+mn-ea"/>
          <a:cs typeface="+mn-cs"/>
        </a:defRPr>
      </a:lvl5pPr>
      <a:lvl6pPr marL="10287000" algn="l" defTabSz="2057400" rtl="0" eaLnBrk="1" latinLnBrk="0" hangingPunct="1">
        <a:defRPr sz="8100" kern="1200">
          <a:solidFill>
            <a:schemeClr val="tx1"/>
          </a:solidFill>
          <a:latin typeface="+mn-lt"/>
          <a:ea typeface="+mn-ea"/>
          <a:cs typeface="+mn-cs"/>
        </a:defRPr>
      </a:lvl6pPr>
      <a:lvl7pPr marL="12344400" algn="l" defTabSz="2057400" rtl="0" eaLnBrk="1" latinLnBrk="0" hangingPunct="1">
        <a:defRPr sz="8100" kern="1200">
          <a:solidFill>
            <a:schemeClr val="tx1"/>
          </a:solidFill>
          <a:latin typeface="+mn-lt"/>
          <a:ea typeface="+mn-ea"/>
          <a:cs typeface="+mn-cs"/>
        </a:defRPr>
      </a:lvl7pPr>
      <a:lvl8pPr marL="14401800" algn="l" defTabSz="2057400" rtl="0" eaLnBrk="1" latinLnBrk="0" hangingPunct="1">
        <a:defRPr sz="8100" kern="1200">
          <a:solidFill>
            <a:schemeClr val="tx1"/>
          </a:solidFill>
          <a:latin typeface="+mn-lt"/>
          <a:ea typeface="+mn-ea"/>
          <a:cs typeface="+mn-cs"/>
        </a:defRPr>
      </a:lvl8pPr>
      <a:lvl9pPr marL="16459200" algn="l" defTabSz="2057400"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050" y="837399"/>
            <a:ext cx="21377545" cy="1658151"/>
          </a:xfrm>
          <a:prstGeom prst="rect">
            <a:avLst/>
          </a:prstGeom>
        </p:spPr>
        <p:txBody>
          <a:bodyPr>
            <a:noAutofit/>
          </a:bodyPr>
          <a:lstStyle/>
          <a:p>
            <a:pPr algn="l"/>
            <a:r>
              <a:rPr lang="pt-PT" sz="10000" smtClean="0">
                <a:solidFill>
                  <a:schemeClr val="bg1"/>
                </a:solidFill>
                <a:latin typeface="AmmanSansPro"/>
                <a:cs typeface="AmmanSansPro"/>
              </a:rPr>
              <a:t>Título do projecto</a:t>
            </a:r>
            <a:endParaRPr lang="pt-PT" sz="10000">
              <a:solidFill>
                <a:schemeClr val="bg1"/>
              </a:solidFill>
              <a:latin typeface="AmmanSansPro"/>
              <a:cs typeface="AmmanSansPro"/>
            </a:endParaRPr>
          </a:p>
        </p:txBody>
      </p:sp>
      <p:sp>
        <p:nvSpPr>
          <p:cNvPr id="3" name="Text Placeholder 2"/>
          <p:cNvSpPr>
            <a:spLocks noGrp="1"/>
          </p:cNvSpPr>
          <p:nvPr>
            <p:ph type="body" idx="1"/>
          </p:nvPr>
        </p:nvSpPr>
        <p:spPr>
          <a:xfrm>
            <a:off x="1400084" y="4210302"/>
            <a:ext cx="20307031" cy="1335840"/>
          </a:xfrm>
        </p:spPr>
        <p:txBody>
          <a:bodyPr>
            <a:noAutofit/>
          </a:bodyPr>
          <a:lstStyle/>
          <a:p>
            <a:r>
              <a:rPr lang="pt-PT" sz="3400" b="0" dirty="0" smtClean="0">
                <a:latin typeface="AmmanSansPro"/>
                <a:cs typeface="AmmanSansPro"/>
              </a:rPr>
              <a:t>Nome do autor A</a:t>
            </a:r>
            <a:r>
              <a:rPr lang="pt-PT" sz="3400" b="0" baseline="30000" dirty="0" smtClean="0">
                <a:latin typeface="AmmanSansPro"/>
                <a:cs typeface="AmmanSansPro"/>
              </a:rPr>
              <a:t>1</a:t>
            </a:r>
            <a:r>
              <a:rPr lang="pt-PT" sz="3400" b="0" dirty="0" smtClean="0">
                <a:latin typeface="AmmanSansPro"/>
                <a:cs typeface="AmmanSansPro"/>
              </a:rPr>
              <a:t>; Nome do autor B</a:t>
            </a:r>
            <a:r>
              <a:rPr lang="pt-PT" sz="3400" b="0" baseline="30000" dirty="0" smtClean="0">
                <a:latin typeface="AmmanSansPro"/>
                <a:cs typeface="AmmanSansPro"/>
              </a:rPr>
              <a:t>2</a:t>
            </a:r>
            <a:r>
              <a:rPr lang="pt-PT" sz="3400" b="0" dirty="0" smtClean="0">
                <a:latin typeface="AmmanSansPro"/>
                <a:cs typeface="AmmanSansPro"/>
              </a:rPr>
              <a:t>; Nome do autor C</a:t>
            </a:r>
            <a:r>
              <a:rPr lang="pt-PT" sz="3400" b="0" baseline="30000" dirty="0" smtClean="0">
                <a:latin typeface="AmmanSansPro"/>
                <a:cs typeface="AmmanSansPro"/>
              </a:rPr>
              <a:t>3</a:t>
            </a:r>
            <a:r>
              <a:rPr lang="pt-PT" sz="3400" b="0" dirty="0" smtClean="0">
                <a:latin typeface="AmmanSansPro"/>
                <a:cs typeface="AmmanSansPro"/>
              </a:rPr>
              <a:t> </a:t>
            </a:r>
          </a:p>
          <a:p>
            <a:r>
              <a:rPr lang="pt-PT" sz="2400" b="0" baseline="30000" dirty="0" smtClean="0">
                <a:latin typeface="AmmanSansPro"/>
                <a:cs typeface="AmmanSansPro"/>
              </a:rPr>
              <a:t>1 </a:t>
            </a:r>
            <a:r>
              <a:rPr lang="pt-PT" sz="2400" b="0" dirty="0" smtClean="0">
                <a:latin typeface="AmmanSansPro"/>
                <a:cs typeface="AmmanSansPro"/>
              </a:rPr>
              <a:t>Instituição AAAAA; </a:t>
            </a:r>
            <a:r>
              <a:rPr lang="pt-PT" sz="2400" b="0" baseline="30000" dirty="0" smtClean="0">
                <a:latin typeface="AmmanSansPro"/>
                <a:cs typeface="AmmanSansPro"/>
              </a:rPr>
              <a:t>2 </a:t>
            </a:r>
            <a:r>
              <a:rPr lang="pt-PT" sz="2400" b="0" dirty="0" smtClean="0">
                <a:latin typeface="AmmanSansPro"/>
                <a:cs typeface="AmmanSansPro"/>
              </a:rPr>
              <a:t>Instituição BBBBB; </a:t>
            </a:r>
            <a:r>
              <a:rPr lang="pt-PT" sz="2400" b="0" baseline="30000" dirty="0" smtClean="0">
                <a:latin typeface="AmmanSansPro"/>
                <a:cs typeface="AmmanSansPro"/>
              </a:rPr>
              <a:t>3 </a:t>
            </a:r>
            <a:r>
              <a:rPr lang="pt-PT" sz="2400" b="0" dirty="0" smtClean="0">
                <a:latin typeface="AmmanSansPro"/>
                <a:cs typeface="AmmanSansPro"/>
              </a:rPr>
              <a:t>Instituição CCCCC</a:t>
            </a:r>
            <a:endParaRPr lang="pt-PT" sz="2400" dirty="0">
              <a:latin typeface="AmmanSansPro"/>
              <a:cs typeface="AmmanSansPro"/>
            </a:endParaRPr>
          </a:p>
        </p:txBody>
      </p:sp>
      <p:graphicFrame>
        <p:nvGraphicFramePr>
          <p:cNvPr id="12" name="Table 11"/>
          <p:cNvGraphicFramePr>
            <a:graphicFrameLocks noGrp="1"/>
          </p:cNvGraphicFramePr>
          <p:nvPr>
            <p:extLst>
              <p:ext uri="{D42A27DB-BD31-4B8C-83A1-F6EECF244321}">
                <p14:modId xmlns:p14="http://schemas.microsoft.com/office/powerpoint/2010/main" val="267914731"/>
              </p:ext>
            </p:extLst>
          </p:nvPr>
        </p:nvGraphicFramePr>
        <p:xfrm>
          <a:off x="1620203" y="6208555"/>
          <a:ext cx="13325552" cy="6583944"/>
        </p:xfrm>
        <a:graphic>
          <a:graphicData uri="http://schemas.openxmlformats.org/drawingml/2006/table">
            <a:tbl>
              <a:tblPr firstRow="1" bandRow="1">
                <a:tableStyleId>{2D5ABB26-0587-4C30-8999-92F81FD0307C}</a:tableStyleId>
              </a:tblPr>
              <a:tblGrid>
                <a:gridCol w="13325552"/>
              </a:tblGrid>
              <a:tr h="1005880">
                <a:tc>
                  <a:txBody>
                    <a:bodyPr/>
                    <a:lstStyle/>
                    <a:p>
                      <a:r>
                        <a:rPr lang="pt-PT" sz="6000" noProof="0" dirty="0" smtClean="0">
                          <a:solidFill>
                            <a:srgbClr val="015289"/>
                          </a:solidFill>
                          <a:latin typeface="AmmanSansPro"/>
                          <a:cs typeface="AmmanSansPro"/>
                        </a:rPr>
                        <a:t>Introdução</a:t>
                      </a:r>
                      <a:endParaRPr lang="pt-PT" sz="6000" noProof="0" dirty="0">
                        <a:solidFill>
                          <a:srgbClr val="015289"/>
                        </a:solidFill>
                      </a:endParaRPr>
                    </a:p>
                  </a:txBody>
                  <a:tcPr marL="91436" marR="91436" marT="45722" marB="45722">
                    <a:lnT w="12700" cap="flat" cmpd="sng" algn="ctr">
                      <a:solidFill>
                        <a:scrgbClr r="0" g="0" b="0"/>
                      </a:solidFill>
                      <a:prstDash val="solid"/>
                      <a:round/>
                      <a:headEnd type="none" w="med" len="med"/>
                      <a:tailEnd type="none" w="med" len="med"/>
                    </a:lnT>
                  </a:tcPr>
                </a:tc>
              </a:tr>
              <a:tr h="5578064">
                <a:tc>
                  <a:txBody>
                    <a:bodyPr/>
                    <a:lstStyle/>
                    <a:p>
                      <a:pPr marL="0" indent="0">
                        <a:buNone/>
                      </a:pP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volorpori</a:t>
                      </a:r>
                      <a:r>
                        <a:rPr lang="pt-PT" sz="3600" noProof="0" dirty="0" smtClean="0">
                          <a:latin typeface="AmmanSansPro"/>
                          <a:cs typeface="AmmanSansPro"/>
                        </a:rPr>
                        <a:t> </a:t>
                      </a:r>
                      <a:r>
                        <a:rPr lang="pt-PT" sz="3600" noProof="0" dirty="0" err="1" smtClean="0">
                          <a:latin typeface="AmmanSansPro"/>
                          <a:cs typeface="AmmanSansPro"/>
                        </a:rPr>
                        <a:t>beatum</a:t>
                      </a:r>
                      <a:r>
                        <a:rPr lang="pt-PT" sz="3600" noProof="0" dirty="0" smtClean="0">
                          <a:latin typeface="AmmanSansPro"/>
                          <a:cs typeface="AmmanSansPro"/>
                        </a:rPr>
                        <a:t> </a:t>
                      </a:r>
                      <a:r>
                        <a:rPr lang="pt-PT" sz="3600" noProof="0" dirty="0" err="1" smtClean="0">
                          <a:latin typeface="AmmanSansPro"/>
                          <a:cs typeface="AmmanSansPro"/>
                        </a:rPr>
                        <a:t>eost</a:t>
                      </a:r>
                      <a:r>
                        <a:rPr lang="pt-PT" sz="3600" noProof="0" dirty="0" smtClean="0">
                          <a:latin typeface="AmmanSansPro"/>
                          <a:cs typeface="AmmanSansPro"/>
                        </a:rPr>
                        <a:t> </a:t>
                      </a:r>
                      <a:r>
                        <a:rPr lang="pt-PT" sz="3600" noProof="0" dirty="0" err="1" smtClean="0">
                          <a:latin typeface="AmmanSansPro"/>
                          <a:cs typeface="AmmanSansPro"/>
                        </a:rPr>
                        <a:t>volenih</a:t>
                      </a:r>
                      <a:r>
                        <a:rPr lang="pt-PT" sz="3600" noProof="0" dirty="0" smtClean="0">
                          <a:latin typeface="AmmanSansPro"/>
                          <a:cs typeface="AmmanSansPro"/>
                        </a:rPr>
                        <a:t> </a:t>
                      </a:r>
                      <a:r>
                        <a:rPr lang="pt-PT" sz="3600" noProof="0" dirty="0" err="1" smtClean="0">
                          <a:latin typeface="AmmanSansPro"/>
                          <a:cs typeface="AmmanSansPro"/>
                        </a:rPr>
                        <a:t>ilitior</a:t>
                      </a:r>
                      <a:r>
                        <a:rPr lang="pt-PT" sz="3600" noProof="0" dirty="0" smtClean="0">
                          <a:latin typeface="AmmanSansPro"/>
                          <a:cs typeface="AmmanSansPro"/>
                        </a:rPr>
                        <a:t> </a:t>
                      </a:r>
                      <a:r>
                        <a:rPr lang="pt-PT" sz="3600" noProof="0" dirty="0" err="1" smtClean="0">
                          <a:latin typeface="AmmanSansPro"/>
                          <a:cs typeface="AmmanSansPro"/>
                        </a:rPr>
                        <a:t>ibusdae</a:t>
                      </a:r>
                      <a:r>
                        <a:rPr lang="pt-PT" sz="3600" noProof="0" dirty="0" smtClean="0">
                          <a:latin typeface="AmmanSansPro"/>
                          <a:cs typeface="AmmanSansPro"/>
                        </a:rPr>
                        <a:t> </a:t>
                      </a:r>
                      <a:r>
                        <a:rPr lang="pt-PT" sz="3600" noProof="0" dirty="0" err="1" smtClean="0">
                          <a:latin typeface="AmmanSansPro"/>
                          <a:cs typeface="AmmanSansPro"/>
                        </a:rPr>
                        <a:t>destiis</a:t>
                      </a:r>
                      <a:r>
                        <a:rPr lang="pt-PT" sz="3600" noProof="0" dirty="0" smtClean="0">
                          <a:latin typeface="AmmanSansPro"/>
                          <a:cs typeface="AmmanSansPro"/>
                        </a:rPr>
                        <a:t> ut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consed</a:t>
                      </a:r>
                      <a:r>
                        <a:rPr lang="pt-PT" sz="3600" noProof="0" dirty="0" smtClean="0">
                          <a:latin typeface="AmmanSansPro"/>
                          <a:cs typeface="AmmanSansPro"/>
                        </a:rPr>
                        <a:t> quis </a:t>
                      </a:r>
                      <a:r>
                        <a:rPr lang="pt-PT" sz="3600" noProof="0" dirty="0" err="1" smtClean="0">
                          <a:latin typeface="AmmanSansPro"/>
                          <a:cs typeface="AmmanSansPro"/>
                        </a:rPr>
                        <a:t>etur</a:t>
                      </a:r>
                      <a:r>
                        <a:rPr lang="pt-PT" sz="3600" noProof="0" dirty="0" smtClean="0">
                          <a:latin typeface="AmmanSansPro"/>
                          <a:cs typeface="AmmanSansPro"/>
                        </a:rPr>
                        <a:t>?</a:t>
                      </a:r>
                    </a:p>
                    <a:p>
                      <a:pPr marL="0" indent="0">
                        <a:buNone/>
                      </a:pPr>
                      <a:r>
                        <a:rPr lang="pt-PT" sz="3600" noProof="0" dirty="0" err="1" smtClean="0">
                          <a:latin typeface="AmmanSansPro"/>
                          <a:cs typeface="AmmanSansPro"/>
                        </a:rPr>
                        <a:t>Poribus</a:t>
                      </a:r>
                      <a:r>
                        <a:rPr lang="pt-PT" sz="3600" noProof="0" dirty="0" smtClean="0">
                          <a:latin typeface="AmmanSansPro"/>
                          <a:cs typeface="AmmanSansPro"/>
                        </a:rPr>
                        <a:t> </a:t>
                      </a:r>
                      <a:r>
                        <a:rPr lang="pt-PT" sz="3600" noProof="0" dirty="0" err="1" smtClean="0">
                          <a:latin typeface="AmmanSansPro"/>
                          <a:cs typeface="AmmanSansPro"/>
                        </a:rPr>
                        <a:t>coribus</a:t>
                      </a:r>
                      <a:r>
                        <a:rPr lang="pt-PT" sz="3600" noProof="0" dirty="0" smtClean="0">
                          <a:latin typeface="AmmanSansPro"/>
                          <a:cs typeface="AmmanSansPro"/>
                        </a:rPr>
                        <a:t> </a:t>
                      </a:r>
                      <a:r>
                        <a:rPr lang="pt-PT" sz="3600" noProof="0" dirty="0" err="1" smtClean="0">
                          <a:latin typeface="AmmanSansPro"/>
                          <a:cs typeface="AmmanSansPro"/>
                        </a:rPr>
                        <a:t>molore</a:t>
                      </a:r>
                      <a:r>
                        <a:rPr lang="pt-PT" sz="3600" noProof="0" dirty="0" smtClean="0">
                          <a:latin typeface="AmmanSansPro"/>
                          <a:cs typeface="AmmanSansPro"/>
                        </a:rPr>
                        <a:t> non cus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velecto</a:t>
                      </a:r>
                      <a:r>
                        <a:rPr lang="pt-PT" sz="3600" noProof="0" dirty="0" smtClean="0">
                          <a:latin typeface="AmmanSansPro"/>
                          <a:cs typeface="AmmanSansPro"/>
                        </a:rPr>
                        <a:t> </a:t>
                      </a:r>
                      <a:r>
                        <a:rPr lang="pt-PT" sz="3600" noProof="0" dirty="0" err="1" smtClean="0">
                          <a:latin typeface="AmmanSansPro"/>
                          <a:cs typeface="AmmanSansPro"/>
                        </a:rPr>
                        <a:t>od</a:t>
                      </a:r>
                      <a:r>
                        <a:rPr lang="pt-PT" sz="3600" noProof="0" dirty="0" smtClean="0">
                          <a:latin typeface="AmmanSansPro"/>
                          <a:cs typeface="AmmanSansPro"/>
                        </a:rPr>
                        <a:t> </a:t>
                      </a:r>
                      <a:r>
                        <a:rPr lang="pt-PT" sz="3600" noProof="0" dirty="0" err="1" smtClean="0">
                          <a:latin typeface="AmmanSansPro"/>
                          <a:cs typeface="AmmanSansPro"/>
                        </a:rPr>
                        <a:t>maximinihit</a:t>
                      </a:r>
                      <a:r>
                        <a:rPr lang="pt-PT" sz="3600" noProof="0" dirty="0" smtClean="0">
                          <a:latin typeface="AmmanSansPro"/>
                          <a:cs typeface="AmmanSansPro"/>
                        </a:rPr>
                        <a:t>, tem </a:t>
                      </a:r>
                      <a:r>
                        <a:rPr lang="pt-PT" sz="3600" noProof="0" dirty="0" err="1" smtClean="0">
                          <a:latin typeface="AmmanSansPro"/>
                          <a:cs typeface="AmmanSansPro"/>
                        </a:rPr>
                        <a:t>volupta</a:t>
                      </a:r>
                      <a:r>
                        <a:rPr lang="pt-PT" sz="3600" noProof="0" dirty="0" smtClean="0">
                          <a:latin typeface="AmmanSansPro"/>
                          <a:cs typeface="AmmanSansPro"/>
                        </a:rPr>
                        <a:t> </a:t>
                      </a:r>
                      <a:r>
                        <a:rPr lang="pt-PT" sz="3600" noProof="0" dirty="0" err="1" smtClean="0">
                          <a:latin typeface="AmmanSansPro"/>
                          <a:cs typeface="AmmanSansPro"/>
                        </a:rPr>
                        <a:t>ssimaio</a:t>
                      </a:r>
                      <a:r>
                        <a:rPr lang="pt-PT" sz="3600" noProof="0" dirty="0" smtClean="0">
                          <a:latin typeface="AmmanSansPro"/>
                          <a:cs typeface="AmmanSansPro"/>
                        </a:rPr>
                        <a:t>. </a:t>
                      </a:r>
                      <a:r>
                        <a:rPr lang="pt-PT" sz="3600" noProof="0" dirty="0" err="1" smtClean="0">
                          <a:latin typeface="AmmanSansPro"/>
                          <a:cs typeface="AmmanSansPro"/>
                        </a:rPr>
                        <a:t>Ipid</a:t>
                      </a:r>
                      <a:r>
                        <a:rPr lang="pt-PT" sz="3600" noProof="0" dirty="0" smtClean="0">
                          <a:latin typeface="AmmanSansPro"/>
                          <a:cs typeface="AmmanSansPro"/>
                        </a:rPr>
                        <a:t> </a:t>
                      </a:r>
                      <a:r>
                        <a:rPr lang="pt-PT" sz="3600" noProof="0" dirty="0" err="1" smtClean="0">
                          <a:latin typeface="AmmanSansPro"/>
                          <a:cs typeface="AmmanSansPro"/>
                        </a:rPr>
                        <a:t>eos</a:t>
                      </a:r>
                      <a:r>
                        <a:rPr lang="pt-PT" sz="3600" noProof="0" dirty="0" smtClean="0">
                          <a:latin typeface="AmmanSansPro"/>
                          <a:cs typeface="AmmanSansPro"/>
                        </a:rPr>
                        <a:t> </a:t>
                      </a:r>
                      <a:r>
                        <a:rPr lang="pt-PT" sz="3600" noProof="0" dirty="0" err="1" smtClean="0">
                          <a:latin typeface="AmmanSansPro"/>
                          <a:cs typeface="AmmanSansPro"/>
                        </a:rPr>
                        <a:t>es</a:t>
                      </a:r>
                      <a:r>
                        <a:rPr lang="pt-PT" sz="3600" noProof="0" dirty="0" smtClean="0">
                          <a:latin typeface="AmmanSansPro"/>
                          <a:cs typeface="AmmanSansPro"/>
                        </a:rPr>
                        <a:t> </a:t>
                      </a:r>
                      <a:r>
                        <a:rPr lang="pt-PT" sz="3600" noProof="0" dirty="0" err="1" smtClean="0">
                          <a:latin typeface="AmmanSansPro"/>
                          <a:cs typeface="AmmanSansPro"/>
                        </a:rPr>
                        <a:t>susdaep</a:t>
                      </a:r>
                      <a:r>
                        <a:rPr lang="pt-PT" sz="3600" noProof="0" dirty="0" smtClean="0">
                          <a:latin typeface="AmmanSansPro"/>
                          <a:cs typeface="AmmanSansPro"/>
                        </a:rPr>
                        <a:t> </a:t>
                      </a:r>
                      <a:r>
                        <a:rPr lang="pt-PT" sz="3600" noProof="0" dirty="0" err="1" smtClean="0">
                          <a:latin typeface="AmmanSansPro"/>
                          <a:cs typeface="AmmanSansPro"/>
                        </a:rPr>
                        <a:t>eruptam</a:t>
                      </a:r>
                      <a:r>
                        <a:rPr lang="pt-PT" sz="3600" noProof="0" dirty="0" smtClean="0">
                          <a:latin typeface="AmmanSansPro"/>
                          <a:cs typeface="AmmanSansPro"/>
                        </a:rPr>
                        <a:t> </a:t>
                      </a:r>
                      <a:r>
                        <a:rPr lang="pt-PT" sz="3600" noProof="0" dirty="0" err="1" smtClean="0">
                          <a:latin typeface="AmmanSansPro"/>
                          <a:cs typeface="AmmanSansPro"/>
                        </a:rPr>
                        <a:t>faccabo</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que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laborep</a:t>
                      </a:r>
                      <a:r>
                        <a:rPr lang="pt-PT" sz="3600" noProof="0" dirty="0" smtClean="0">
                          <a:latin typeface="AmmanSansPro"/>
                          <a:cs typeface="AmmanSansPro"/>
                        </a:rPr>
                        <a:t> </a:t>
                      </a:r>
                      <a:r>
                        <a:rPr lang="pt-PT" sz="3600" noProof="0" dirty="0" err="1" smtClean="0">
                          <a:latin typeface="AmmanSansPro"/>
                          <a:cs typeface="AmmanSansPro"/>
                        </a:rPr>
                        <a:t>erferitatis</a:t>
                      </a:r>
                      <a:r>
                        <a:rPr lang="pt-PT" sz="3600" noProof="0" dirty="0" smtClean="0">
                          <a:latin typeface="AmmanSansPro"/>
                          <a:cs typeface="AmmanSansPro"/>
                        </a:rPr>
                        <a:t> maio </a:t>
                      </a:r>
                      <a:r>
                        <a:rPr lang="pt-PT" sz="3600" noProof="0" dirty="0" err="1" smtClean="0">
                          <a:latin typeface="AmmanSansPro"/>
                          <a:cs typeface="AmmanSansPro"/>
                        </a:rPr>
                        <a:t>officia</a:t>
                      </a:r>
                      <a:r>
                        <a:rPr lang="pt-PT" sz="3600" noProof="0" dirty="0" smtClean="0">
                          <a:latin typeface="AmmanSansPro"/>
                          <a:cs typeface="AmmanSansPro"/>
                        </a:rPr>
                        <a:t> cor </a:t>
                      </a:r>
                      <a:r>
                        <a:rPr lang="pt-PT" sz="3600" noProof="0" dirty="0" err="1" smtClean="0">
                          <a:latin typeface="AmmanSansPro"/>
                          <a:cs typeface="AmmanSansPro"/>
                        </a:rPr>
                        <a:t>re</a:t>
                      </a:r>
                      <a:r>
                        <a:rPr lang="pt-PT" sz="3600" noProof="0" dirty="0" smtClean="0">
                          <a:latin typeface="AmmanSansPro"/>
                          <a:cs typeface="AmmanSansPro"/>
                        </a:rPr>
                        <a:t> </a:t>
                      </a:r>
                      <a:r>
                        <a:rPr lang="pt-PT" sz="3600" noProof="0" dirty="0" err="1" smtClean="0">
                          <a:latin typeface="AmmanSansPro"/>
                          <a:cs typeface="AmmanSansPro"/>
                        </a:rPr>
                        <a:t>nobit</a:t>
                      </a:r>
                      <a:r>
                        <a:rPr lang="pt-PT" sz="3600" noProof="0" dirty="0" smtClean="0">
                          <a:latin typeface="AmmanSansPro"/>
                          <a:cs typeface="AmmanSansPro"/>
                        </a:rPr>
                        <a:t> </a:t>
                      </a:r>
                      <a:r>
                        <a:rPr lang="pt-PT" sz="3600" noProof="0" dirty="0" err="1" smtClean="0">
                          <a:latin typeface="AmmanSansPro"/>
                          <a:cs typeface="AmmanSansPro"/>
                        </a:rPr>
                        <a:t>prendel</a:t>
                      </a:r>
                      <a:r>
                        <a:rPr lang="pt-PT" sz="3600" noProof="0" dirty="0" smtClean="0">
                          <a:latin typeface="AmmanSansPro"/>
                          <a:cs typeface="AmmanSansPro"/>
                        </a:rPr>
                        <a:t> </a:t>
                      </a:r>
                      <a:r>
                        <a:rPr lang="pt-PT" sz="3600" noProof="0" dirty="0" err="1" smtClean="0">
                          <a:latin typeface="AmmanSansPro"/>
                          <a:cs typeface="AmmanSansPro"/>
                        </a:rPr>
                        <a:t>estinctiis</a:t>
                      </a:r>
                      <a:r>
                        <a:rPr lang="pt-PT" sz="3600" noProof="0" dirty="0" smtClean="0">
                          <a:latin typeface="AmmanSansPro"/>
                          <a:cs typeface="AmmanSansPro"/>
                        </a:rPr>
                        <a:t> de </a:t>
                      </a:r>
                      <a:r>
                        <a:rPr lang="pt-PT" sz="3600" noProof="0" dirty="0" err="1" smtClean="0">
                          <a:latin typeface="AmmanSansPro"/>
                          <a:cs typeface="AmmanSansPro"/>
                        </a:rPr>
                        <a:t>essequam</a:t>
                      </a:r>
                      <a:r>
                        <a:rPr lang="pt-PT" sz="3600" noProof="0" dirty="0" smtClean="0">
                          <a:latin typeface="AmmanSansPro"/>
                          <a:cs typeface="AmmanSansPro"/>
                        </a:rPr>
                        <a:t> </a:t>
                      </a:r>
                      <a:r>
                        <a:rPr lang="pt-PT" sz="3600" noProof="0" dirty="0" err="1" smtClean="0">
                          <a:latin typeface="AmmanSansPro"/>
                          <a:cs typeface="AmmanSansPro"/>
                        </a:rPr>
                        <a:t>autes</a:t>
                      </a:r>
                      <a:r>
                        <a:rPr lang="pt-PT" sz="3600" noProof="0" dirty="0" smtClean="0">
                          <a:latin typeface="AmmanSansPro"/>
                          <a:cs typeface="AmmanSansPro"/>
                        </a:rPr>
                        <a:t> </a:t>
                      </a:r>
                      <a:r>
                        <a:rPr lang="pt-PT" sz="3600" noProof="0" dirty="0" err="1" smtClean="0">
                          <a:latin typeface="AmmanSansPro"/>
                          <a:cs typeface="AmmanSansPro"/>
                        </a:rPr>
                        <a:t>digentio</a:t>
                      </a:r>
                      <a:r>
                        <a:rPr lang="pt-PT" sz="3600" noProof="0" dirty="0" smtClean="0">
                          <a:latin typeface="AmmanSansPro"/>
                          <a:cs typeface="AmmanSansPro"/>
                        </a:rPr>
                        <a:t> </a:t>
                      </a:r>
                      <a:r>
                        <a:rPr lang="pt-PT" sz="3600" noProof="0" dirty="0" err="1" smtClean="0">
                          <a:latin typeface="AmmanSansPro"/>
                          <a:cs typeface="AmmanSansPro"/>
                        </a:rPr>
                        <a:t>minum</a:t>
                      </a:r>
                      <a:r>
                        <a:rPr lang="pt-PT" sz="3600" noProof="0" dirty="0" smtClean="0">
                          <a:latin typeface="AmmanSansPro"/>
                          <a:cs typeface="AmmanSansPro"/>
                        </a:rPr>
                        <a:t> </a:t>
                      </a:r>
                      <a:r>
                        <a:rPr lang="pt-PT" sz="3600" noProof="0" dirty="0" err="1" smtClean="0">
                          <a:latin typeface="AmmanSansPro"/>
                          <a:cs typeface="AmmanSansPro"/>
                        </a:rPr>
                        <a:t>facienim</a:t>
                      </a:r>
                      <a:r>
                        <a:rPr lang="pt-PT" sz="3600" noProof="0" dirty="0" smtClean="0">
                          <a:latin typeface="AmmanSansPro"/>
                          <a:cs typeface="AmmanSansPro"/>
                        </a:rPr>
                        <a:t> que labore </a:t>
                      </a: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cumquos</a:t>
                      </a:r>
                      <a:r>
                        <a:rPr lang="pt-PT" sz="3600" noProof="0" dirty="0" smtClean="0">
                          <a:latin typeface="AmmanSansPro"/>
                          <a:cs typeface="AmmanSansPro"/>
                        </a:rPr>
                        <a:t> </a:t>
                      </a:r>
                      <a:r>
                        <a:rPr lang="pt-PT" sz="3600" noProof="0" dirty="0" err="1" smtClean="0">
                          <a:latin typeface="AmmanSansPro"/>
                          <a:cs typeface="AmmanSansPro"/>
                        </a:rPr>
                        <a:t>aces</a:t>
                      </a:r>
                      <a:r>
                        <a:rPr lang="pt-PT" sz="3600" noProof="0" dirty="0" smtClean="0">
                          <a:latin typeface="AmmanSansPro"/>
                          <a:cs typeface="AmmanSansPro"/>
                        </a:rPr>
                        <a:t> </a:t>
                      </a:r>
                      <a:r>
                        <a:rPr lang="pt-PT" sz="3600" noProof="0" dirty="0" err="1" smtClean="0">
                          <a:latin typeface="AmmanSansPro"/>
                          <a:cs typeface="AmmanSansPro"/>
                        </a:rPr>
                        <a:t>nitatas</a:t>
                      </a:r>
                      <a:r>
                        <a:rPr lang="pt-PT" sz="3600" noProof="0" dirty="0" smtClean="0">
                          <a:latin typeface="AmmanSansPro"/>
                          <a:cs typeface="AmmanSansPro"/>
                        </a:rPr>
                        <a:t> </a:t>
                      </a:r>
                      <a:r>
                        <a:rPr lang="pt-PT" sz="3600" noProof="0" dirty="0" err="1" smtClean="0">
                          <a:latin typeface="AmmanSansPro"/>
                          <a:cs typeface="AmmanSansPro"/>
                        </a:rPr>
                        <a:t>ipis</a:t>
                      </a:r>
                      <a:r>
                        <a:rPr lang="pt-PT" sz="3600" noProof="0" dirty="0" smtClean="0">
                          <a:latin typeface="AmmanSansPro"/>
                          <a:cs typeface="AmmanSansPro"/>
                        </a:rPr>
                        <a:t> atis </a:t>
                      </a:r>
                      <a:r>
                        <a:rPr lang="pt-PT" sz="3600" noProof="0" dirty="0" err="1" smtClean="0">
                          <a:latin typeface="AmmanSansPro"/>
                          <a:cs typeface="AmmanSansPro"/>
                        </a:rPr>
                        <a:t>dolumquis</a:t>
                      </a:r>
                      <a:r>
                        <a:rPr lang="pt-PT" sz="3600" noProof="0" dirty="0" smtClean="0">
                          <a:latin typeface="AmmanSansPro"/>
                          <a:cs typeface="AmmanSansPro"/>
                        </a:rPr>
                        <a:t> </a:t>
                      </a:r>
                      <a:r>
                        <a:rPr lang="pt-PT" sz="3600" noProof="0" dirty="0" err="1" smtClean="0">
                          <a:latin typeface="AmmanSansPro"/>
                          <a:cs typeface="AmmanSansPro"/>
                        </a:rPr>
                        <a:t>pedigni</a:t>
                      </a:r>
                      <a:r>
                        <a:rPr lang="pt-PT" sz="3600" noProof="0" dirty="0" smtClean="0">
                          <a:latin typeface="AmmanSansPro"/>
                          <a:cs typeface="AmmanSansPro"/>
                        </a:rPr>
                        <a:t> </a:t>
                      </a:r>
                      <a:r>
                        <a:rPr lang="pt-PT" sz="3600" noProof="0" dirty="0" err="1" smtClean="0">
                          <a:latin typeface="AmmanSansPro"/>
                          <a:cs typeface="AmmanSansPro"/>
                        </a:rPr>
                        <a:t>musam</a:t>
                      </a:r>
                      <a:r>
                        <a:rPr lang="pt-PT" sz="3600" noProof="0" dirty="0" smtClean="0">
                          <a:latin typeface="AmmanSansPro"/>
                          <a:cs typeface="AmmanSansPro"/>
                        </a:rPr>
                        <a:t>, que plique </a:t>
                      </a:r>
                      <a:r>
                        <a:rPr lang="pt-PT" sz="3600" noProof="0" dirty="0" err="1" smtClean="0">
                          <a:latin typeface="AmmanSansPro"/>
                          <a:cs typeface="AmmanSansPro"/>
                        </a:rPr>
                        <a:t>pellaturem</a:t>
                      </a:r>
                      <a:r>
                        <a:rPr lang="pt-PT" sz="3600" noProof="0" dirty="0" smtClean="0">
                          <a:latin typeface="AmmanSansPro"/>
                          <a:cs typeface="AmmanSansPro"/>
                        </a:rPr>
                        <a:t> ut fugia </a:t>
                      </a:r>
                      <a:r>
                        <a:rPr lang="pt-PT" sz="3600" noProof="0" dirty="0" err="1" smtClean="0">
                          <a:latin typeface="AmmanSansPro"/>
                          <a:cs typeface="AmmanSansPro"/>
                        </a:rPr>
                        <a:t>sunt</a:t>
                      </a:r>
                      <a:r>
                        <a:rPr lang="pt-PT" sz="3600" noProof="0" dirty="0" smtClean="0">
                          <a:latin typeface="AmmanSansPro"/>
                          <a:cs typeface="AmmanSansPro"/>
                        </a:rPr>
                        <a:t> que nis </a:t>
                      </a:r>
                      <a:r>
                        <a:rPr lang="pt-PT" sz="3600" noProof="0" dirty="0" err="1" smtClean="0">
                          <a:latin typeface="AmmanSansPro"/>
                          <a:cs typeface="AmmanSansPro"/>
                        </a:rPr>
                        <a:t>quam</a:t>
                      </a:r>
                      <a:r>
                        <a:rPr lang="pt-PT" sz="3600" noProof="0" dirty="0" smtClean="0">
                          <a:latin typeface="AmmanSansPro"/>
                          <a:cs typeface="AmmanSansPro"/>
                        </a:rPr>
                        <a:t>, quo </a:t>
                      </a:r>
                      <a:r>
                        <a:rPr lang="pt-PT" sz="3600" noProof="0" dirty="0" err="1" smtClean="0">
                          <a:latin typeface="AmmanSansPro"/>
                          <a:cs typeface="AmmanSansPro"/>
                        </a:rPr>
                        <a:t>cuptatistiis</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escit</a:t>
                      </a:r>
                      <a:r>
                        <a:rPr lang="pt-PT" sz="3600" noProof="0" dirty="0" smtClean="0">
                          <a:latin typeface="AmmanSansPro"/>
                          <a:cs typeface="AmmanSansPro"/>
                        </a:rPr>
                        <a:t> </a:t>
                      </a:r>
                      <a:r>
                        <a:rPr lang="pt-PT" sz="3600" noProof="0" dirty="0" err="1" smtClean="0">
                          <a:latin typeface="AmmanSansPro"/>
                          <a:cs typeface="AmmanSansPro"/>
                        </a:rPr>
                        <a:t>offictus</a:t>
                      </a:r>
                      <a:r>
                        <a:rPr lang="pt-PT" sz="3600" noProof="0" dirty="0" smtClean="0">
                          <a:latin typeface="AmmanSansPro"/>
                          <a:cs typeface="AmmanSansPro"/>
                        </a:rPr>
                        <a:t> perrum </a:t>
                      </a:r>
                      <a:r>
                        <a:rPr lang="pt-PT" sz="3600" noProof="0" dirty="0" err="1" smtClean="0">
                          <a:latin typeface="AmmanSansPro"/>
                          <a:cs typeface="AmmanSansPro"/>
                        </a:rPr>
                        <a:t>laudia</a:t>
                      </a:r>
                      <a:r>
                        <a:rPr lang="pt-PT" sz="3600" noProof="0" dirty="0" smtClean="0">
                          <a:latin typeface="AmmanSansPro"/>
                          <a:cs typeface="AmmanSansPro"/>
                        </a:rPr>
                        <a:t> cum </a:t>
                      </a:r>
                      <a:r>
                        <a:rPr lang="pt-PT" sz="3600" noProof="0" dirty="0" err="1" smtClean="0">
                          <a:latin typeface="AmmanSansPro"/>
                          <a:cs typeface="AmmanSansPro"/>
                        </a:rPr>
                        <a:t>fugitat</a:t>
                      </a:r>
                      <a:r>
                        <a:rPr lang="pt-PT" sz="3600" noProof="0" dirty="0" smtClean="0">
                          <a:latin typeface="AmmanSansPro"/>
                          <a:cs typeface="AmmanSansPro"/>
                        </a:rPr>
                        <a:t> </a:t>
                      </a:r>
                    </a:p>
                    <a:p>
                      <a:endParaRPr lang="pt-PT" sz="3600" noProof="0" dirty="0"/>
                    </a:p>
                  </a:txBody>
                  <a:tcPr marL="91436" marR="91436" marT="45722" marB="45722"/>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772147230"/>
              </p:ext>
            </p:extLst>
          </p:nvPr>
        </p:nvGraphicFramePr>
        <p:xfrm>
          <a:off x="1620203" y="22682994"/>
          <a:ext cx="13325552" cy="6336076"/>
        </p:xfrm>
        <a:graphic>
          <a:graphicData uri="http://schemas.openxmlformats.org/drawingml/2006/table">
            <a:tbl>
              <a:tblPr firstRow="1" bandRow="1">
                <a:tableStyleId>{2D5ABB26-0587-4C30-8999-92F81FD0307C}</a:tableStyleId>
              </a:tblPr>
              <a:tblGrid>
                <a:gridCol w="13325552"/>
              </a:tblGrid>
              <a:tr h="1005880">
                <a:tc>
                  <a:txBody>
                    <a:bodyPr/>
                    <a:lstStyle/>
                    <a:p>
                      <a:r>
                        <a:rPr lang="pt-PT" sz="6000" noProof="0" dirty="0" smtClean="0">
                          <a:solidFill>
                            <a:srgbClr val="015289"/>
                          </a:solidFill>
                          <a:latin typeface="AmmanSansPro"/>
                          <a:cs typeface="AmmanSansPro"/>
                        </a:rPr>
                        <a:t>Metodologia</a:t>
                      </a:r>
                      <a:endParaRPr lang="pt-PT" sz="6000" noProof="0" dirty="0">
                        <a:solidFill>
                          <a:srgbClr val="015289"/>
                        </a:solidFill>
                      </a:endParaRPr>
                    </a:p>
                  </a:txBody>
                  <a:tcPr marL="91436" marR="91436" marT="45722" marB="45722">
                    <a:lnT w="12700" cap="flat" cmpd="sng" algn="ctr">
                      <a:solidFill>
                        <a:scrgbClr r="0" g="0" b="0"/>
                      </a:solidFill>
                      <a:prstDash val="solid"/>
                      <a:round/>
                      <a:headEnd type="none" w="med" len="med"/>
                      <a:tailEnd type="none" w="med" len="med"/>
                    </a:lnT>
                  </a:tcPr>
                </a:tc>
              </a:tr>
              <a:tr h="5330196">
                <a:tc>
                  <a:txBody>
                    <a:bodyPr/>
                    <a:lstStyle/>
                    <a:p>
                      <a:pPr marL="0" indent="0">
                        <a:buNone/>
                      </a:pP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volorpori</a:t>
                      </a:r>
                      <a:r>
                        <a:rPr lang="pt-PT" sz="3600" noProof="0" dirty="0" smtClean="0">
                          <a:latin typeface="AmmanSansPro"/>
                          <a:cs typeface="AmmanSansPro"/>
                        </a:rPr>
                        <a:t> </a:t>
                      </a:r>
                      <a:r>
                        <a:rPr lang="pt-PT" sz="3600" noProof="0" dirty="0" err="1" smtClean="0">
                          <a:latin typeface="AmmanSansPro"/>
                          <a:cs typeface="AmmanSansPro"/>
                        </a:rPr>
                        <a:t>beatum</a:t>
                      </a:r>
                      <a:r>
                        <a:rPr lang="pt-PT" sz="3600" noProof="0" dirty="0" smtClean="0">
                          <a:latin typeface="AmmanSansPro"/>
                          <a:cs typeface="AmmanSansPro"/>
                        </a:rPr>
                        <a:t> </a:t>
                      </a:r>
                      <a:r>
                        <a:rPr lang="pt-PT" sz="3600" noProof="0" dirty="0" err="1" smtClean="0">
                          <a:latin typeface="AmmanSansPro"/>
                          <a:cs typeface="AmmanSansPro"/>
                        </a:rPr>
                        <a:t>eost</a:t>
                      </a:r>
                      <a:r>
                        <a:rPr lang="pt-PT" sz="3600" noProof="0" dirty="0" smtClean="0">
                          <a:latin typeface="AmmanSansPro"/>
                          <a:cs typeface="AmmanSansPro"/>
                        </a:rPr>
                        <a:t> </a:t>
                      </a:r>
                      <a:r>
                        <a:rPr lang="pt-PT" sz="3600" noProof="0" dirty="0" err="1" smtClean="0">
                          <a:latin typeface="AmmanSansPro"/>
                          <a:cs typeface="AmmanSansPro"/>
                        </a:rPr>
                        <a:t>volenih</a:t>
                      </a:r>
                      <a:r>
                        <a:rPr lang="pt-PT" sz="3600" noProof="0" dirty="0" smtClean="0">
                          <a:latin typeface="AmmanSansPro"/>
                          <a:cs typeface="AmmanSansPro"/>
                        </a:rPr>
                        <a:t> </a:t>
                      </a:r>
                      <a:r>
                        <a:rPr lang="pt-PT" sz="3600" noProof="0" dirty="0" err="1" smtClean="0">
                          <a:latin typeface="AmmanSansPro"/>
                          <a:cs typeface="AmmanSansPro"/>
                        </a:rPr>
                        <a:t>ilitior</a:t>
                      </a:r>
                      <a:r>
                        <a:rPr lang="pt-PT" sz="3600" noProof="0" dirty="0" smtClean="0">
                          <a:latin typeface="AmmanSansPro"/>
                          <a:cs typeface="AmmanSansPro"/>
                        </a:rPr>
                        <a:t> </a:t>
                      </a:r>
                      <a:r>
                        <a:rPr lang="pt-PT" sz="3600" noProof="0" dirty="0" err="1" smtClean="0">
                          <a:latin typeface="AmmanSansPro"/>
                          <a:cs typeface="AmmanSansPro"/>
                        </a:rPr>
                        <a:t>ibusdae</a:t>
                      </a:r>
                      <a:r>
                        <a:rPr lang="pt-PT" sz="3600" noProof="0" dirty="0" smtClean="0">
                          <a:latin typeface="AmmanSansPro"/>
                          <a:cs typeface="AmmanSansPro"/>
                        </a:rPr>
                        <a:t> </a:t>
                      </a:r>
                      <a:r>
                        <a:rPr lang="pt-PT" sz="3600" noProof="0" dirty="0" err="1" smtClean="0">
                          <a:latin typeface="AmmanSansPro"/>
                          <a:cs typeface="AmmanSansPro"/>
                        </a:rPr>
                        <a:t>destiis</a:t>
                      </a:r>
                      <a:r>
                        <a:rPr lang="pt-PT" sz="3600" noProof="0" dirty="0" smtClean="0">
                          <a:latin typeface="AmmanSansPro"/>
                          <a:cs typeface="AmmanSansPro"/>
                        </a:rPr>
                        <a:t> ut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consed</a:t>
                      </a:r>
                      <a:r>
                        <a:rPr lang="pt-PT" sz="3600" noProof="0" dirty="0" smtClean="0">
                          <a:latin typeface="AmmanSansPro"/>
                          <a:cs typeface="AmmanSansPro"/>
                        </a:rPr>
                        <a:t> quis </a:t>
                      </a:r>
                      <a:r>
                        <a:rPr lang="pt-PT" sz="3600" noProof="0" dirty="0" err="1" smtClean="0">
                          <a:latin typeface="AmmanSansPro"/>
                          <a:cs typeface="AmmanSansPro"/>
                        </a:rPr>
                        <a:t>etur</a:t>
                      </a:r>
                      <a:r>
                        <a:rPr lang="pt-PT" sz="3600" noProof="0" dirty="0" smtClean="0">
                          <a:latin typeface="AmmanSansPro"/>
                          <a:cs typeface="AmmanSansPro"/>
                        </a:rPr>
                        <a:t>?</a:t>
                      </a:r>
                    </a:p>
                    <a:p>
                      <a:pPr marL="0" indent="0">
                        <a:buNone/>
                      </a:pPr>
                      <a:r>
                        <a:rPr lang="pt-PT" sz="3600" noProof="0" dirty="0" err="1" smtClean="0">
                          <a:latin typeface="AmmanSansPro"/>
                          <a:cs typeface="AmmanSansPro"/>
                        </a:rPr>
                        <a:t>Poribus</a:t>
                      </a:r>
                      <a:r>
                        <a:rPr lang="pt-PT" sz="3600" noProof="0" dirty="0" smtClean="0">
                          <a:latin typeface="AmmanSansPro"/>
                          <a:cs typeface="AmmanSansPro"/>
                        </a:rPr>
                        <a:t> </a:t>
                      </a:r>
                      <a:r>
                        <a:rPr lang="pt-PT" sz="3600" noProof="0" dirty="0" err="1" smtClean="0">
                          <a:latin typeface="AmmanSansPro"/>
                          <a:cs typeface="AmmanSansPro"/>
                        </a:rPr>
                        <a:t>coribus</a:t>
                      </a:r>
                      <a:r>
                        <a:rPr lang="pt-PT" sz="3600" noProof="0" dirty="0" smtClean="0">
                          <a:latin typeface="AmmanSansPro"/>
                          <a:cs typeface="AmmanSansPro"/>
                        </a:rPr>
                        <a:t> </a:t>
                      </a:r>
                      <a:r>
                        <a:rPr lang="pt-PT" sz="3600" noProof="0" dirty="0" err="1" smtClean="0">
                          <a:latin typeface="AmmanSansPro"/>
                          <a:cs typeface="AmmanSansPro"/>
                        </a:rPr>
                        <a:t>molore</a:t>
                      </a:r>
                      <a:r>
                        <a:rPr lang="pt-PT" sz="3600" noProof="0" dirty="0" smtClean="0">
                          <a:latin typeface="AmmanSansPro"/>
                          <a:cs typeface="AmmanSansPro"/>
                        </a:rPr>
                        <a:t> non cus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velecto</a:t>
                      </a:r>
                      <a:r>
                        <a:rPr lang="pt-PT" sz="3600" noProof="0" dirty="0" smtClean="0">
                          <a:latin typeface="AmmanSansPro"/>
                          <a:cs typeface="AmmanSansPro"/>
                        </a:rPr>
                        <a:t> </a:t>
                      </a:r>
                      <a:r>
                        <a:rPr lang="pt-PT" sz="3600" noProof="0" dirty="0" err="1" smtClean="0">
                          <a:latin typeface="AmmanSansPro"/>
                          <a:cs typeface="AmmanSansPro"/>
                        </a:rPr>
                        <a:t>od</a:t>
                      </a:r>
                      <a:r>
                        <a:rPr lang="pt-PT" sz="3600" noProof="0" dirty="0" smtClean="0">
                          <a:latin typeface="AmmanSansPro"/>
                          <a:cs typeface="AmmanSansPro"/>
                        </a:rPr>
                        <a:t> </a:t>
                      </a:r>
                      <a:r>
                        <a:rPr lang="pt-PT" sz="3600" noProof="0" dirty="0" err="1" smtClean="0">
                          <a:latin typeface="AmmanSansPro"/>
                          <a:cs typeface="AmmanSansPro"/>
                        </a:rPr>
                        <a:t>maximinihit</a:t>
                      </a:r>
                      <a:r>
                        <a:rPr lang="pt-PT" sz="3600" noProof="0" dirty="0" smtClean="0">
                          <a:latin typeface="AmmanSansPro"/>
                          <a:cs typeface="AmmanSansPro"/>
                        </a:rPr>
                        <a:t>, tem </a:t>
                      </a:r>
                      <a:r>
                        <a:rPr lang="pt-PT" sz="3600" noProof="0" dirty="0" err="1" smtClean="0">
                          <a:latin typeface="AmmanSansPro"/>
                          <a:cs typeface="AmmanSansPro"/>
                        </a:rPr>
                        <a:t>volupta</a:t>
                      </a:r>
                      <a:r>
                        <a:rPr lang="pt-PT" sz="3600" noProof="0" dirty="0" smtClean="0">
                          <a:latin typeface="AmmanSansPro"/>
                          <a:cs typeface="AmmanSansPro"/>
                        </a:rPr>
                        <a:t> </a:t>
                      </a:r>
                      <a:r>
                        <a:rPr lang="pt-PT" sz="3600" noProof="0" dirty="0" err="1" smtClean="0">
                          <a:latin typeface="AmmanSansPro"/>
                          <a:cs typeface="AmmanSansPro"/>
                        </a:rPr>
                        <a:t>ssimaio</a:t>
                      </a:r>
                      <a:r>
                        <a:rPr lang="pt-PT" sz="3600" noProof="0" dirty="0" smtClean="0">
                          <a:latin typeface="AmmanSansPro"/>
                          <a:cs typeface="AmmanSansPro"/>
                        </a:rPr>
                        <a:t>. </a:t>
                      </a:r>
                      <a:r>
                        <a:rPr lang="pt-PT" sz="3600" noProof="0" dirty="0" err="1" smtClean="0">
                          <a:latin typeface="AmmanSansPro"/>
                          <a:cs typeface="AmmanSansPro"/>
                        </a:rPr>
                        <a:t>Ipid</a:t>
                      </a:r>
                      <a:r>
                        <a:rPr lang="pt-PT" sz="3600" noProof="0" dirty="0" smtClean="0">
                          <a:latin typeface="AmmanSansPro"/>
                          <a:cs typeface="AmmanSansPro"/>
                        </a:rPr>
                        <a:t> </a:t>
                      </a:r>
                      <a:r>
                        <a:rPr lang="pt-PT" sz="3600" noProof="0" dirty="0" err="1" smtClean="0">
                          <a:latin typeface="AmmanSansPro"/>
                          <a:cs typeface="AmmanSansPro"/>
                        </a:rPr>
                        <a:t>eos</a:t>
                      </a:r>
                      <a:r>
                        <a:rPr lang="pt-PT" sz="3600" noProof="0" dirty="0" smtClean="0">
                          <a:latin typeface="AmmanSansPro"/>
                          <a:cs typeface="AmmanSansPro"/>
                        </a:rPr>
                        <a:t> </a:t>
                      </a:r>
                      <a:r>
                        <a:rPr lang="pt-PT" sz="3600" noProof="0" dirty="0" err="1" smtClean="0">
                          <a:latin typeface="AmmanSansPro"/>
                          <a:cs typeface="AmmanSansPro"/>
                        </a:rPr>
                        <a:t>es</a:t>
                      </a:r>
                      <a:r>
                        <a:rPr lang="pt-PT" sz="3600" noProof="0" dirty="0" smtClean="0">
                          <a:latin typeface="AmmanSansPro"/>
                          <a:cs typeface="AmmanSansPro"/>
                        </a:rPr>
                        <a:t> </a:t>
                      </a:r>
                      <a:r>
                        <a:rPr lang="pt-PT" sz="3600" noProof="0" dirty="0" err="1" smtClean="0">
                          <a:latin typeface="AmmanSansPro"/>
                          <a:cs typeface="AmmanSansPro"/>
                        </a:rPr>
                        <a:t>susdaep</a:t>
                      </a:r>
                      <a:r>
                        <a:rPr lang="pt-PT" sz="3600" noProof="0" dirty="0" smtClean="0">
                          <a:latin typeface="AmmanSansPro"/>
                          <a:cs typeface="AmmanSansPro"/>
                        </a:rPr>
                        <a:t> </a:t>
                      </a:r>
                      <a:r>
                        <a:rPr lang="pt-PT" sz="3600" noProof="0" dirty="0" err="1" smtClean="0">
                          <a:latin typeface="AmmanSansPro"/>
                          <a:cs typeface="AmmanSansPro"/>
                        </a:rPr>
                        <a:t>eruptam</a:t>
                      </a:r>
                      <a:r>
                        <a:rPr lang="pt-PT" sz="3600" noProof="0" dirty="0" smtClean="0">
                          <a:latin typeface="AmmanSansPro"/>
                          <a:cs typeface="AmmanSansPro"/>
                        </a:rPr>
                        <a:t> </a:t>
                      </a:r>
                      <a:r>
                        <a:rPr lang="pt-PT" sz="3600" noProof="0" dirty="0" err="1" smtClean="0">
                          <a:latin typeface="AmmanSansPro"/>
                          <a:cs typeface="AmmanSansPro"/>
                        </a:rPr>
                        <a:t>faccabo</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que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laborep</a:t>
                      </a:r>
                      <a:r>
                        <a:rPr lang="pt-PT" sz="3600" noProof="0" dirty="0" smtClean="0">
                          <a:latin typeface="AmmanSansPro"/>
                          <a:cs typeface="AmmanSansPro"/>
                        </a:rPr>
                        <a:t> </a:t>
                      </a:r>
                      <a:r>
                        <a:rPr lang="pt-PT" sz="3600" noProof="0" dirty="0" err="1" smtClean="0">
                          <a:latin typeface="AmmanSansPro"/>
                          <a:cs typeface="AmmanSansPro"/>
                        </a:rPr>
                        <a:t>erferitatis</a:t>
                      </a:r>
                      <a:r>
                        <a:rPr lang="pt-PT" sz="3600" noProof="0" dirty="0" smtClean="0">
                          <a:latin typeface="AmmanSansPro"/>
                          <a:cs typeface="AmmanSansPro"/>
                        </a:rPr>
                        <a:t> maio </a:t>
                      </a:r>
                      <a:r>
                        <a:rPr lang="pt-PT" sz="3600" noProof="0" dirty="0" err="1" smtClean="0">
                          <a:latin typeface="AmmanSansPro"/>
                          <a:cs typeface="AmmanSansPro"/>
                        </a:rPr>
                        <a:t>officia</a:t>
                      </a:r>
                      <a:r>
                        <a:rPr lang="pt-PT" sz="3600" noProof="0" dirty="0" smtClean="0">
                          <a:latin typeface="AmmanSansPro"/>
                          <a:cs typeface="AmmanSansPro"/>
                        </a:rPr>
                        <a:t> cor </a:t>
                      </a:r>
                      <a:r>
                        <a:rPr lang="pt-PT" sz="3600" noProof="0" dirty="0" err="1" smtClean="0">
                          <a:latin typeface="AmmanSansPro"/>
                          <a:cs typeface="AmmanSansPro"/>
                        </a:rPr>
                        <a:t>re</a:t>
                      </a:r>
                      <a:r>
                        <a:rPr lang="pt-PT" sz="3600" noProof="0" dirty="0" smtClean="0">
                          <a:latin typeface="AmmanSansPro"/>
                          <a:cs typeface="AmmanSansPro"/>
                        </a:rPr>
                        <a:t> </a:t>
                      </a:r>
                      <a:r>
                        <a:rPr lang="pt-PT" sz="3600" noProof="0" dirty="0" err="1" smtClean="0">
                          <a:latin typeface="AmmanSansPro"/>
                          <a:cs typeface="AmmanSansPro"/>
                        </a:rPr>
                        <a:t>nobit</a:t>
                      </a:r>
                      <a:r>
                        <a:rPr lang="pt-PT" sz="3600" noProof="0" dirty="0" smtClean="0">
                          <a:latin typeface="AmmanSansPro"/>
                          <a:cs typeface="AmmanSansPro"/>
                        </a:rPr>
                        <a:t> </a:t>
                      </a:r>
                      <a:r>
                        <a:rPr lang="pt-PT" sz="3600" noProof="0" dirty="0" err="1" smtClean="0">
                          <a:latin typeface="AmmanSansPro"/>
                          <a:cs typeface="AmmanSansPro"/>
                        </a:rPr>
                        <a:t>prendel</a:t>
                      </a:r>
                      <a:r>
                        <a:rPr lang="pt-PT" sz="3600" noProof="0" dirty="0" smtClean="0">
                          <a:latin typeface="AmmanSansPro"/>
                          <a:cs typeface="AmmanSansPro"/>
                        </a:rPr>
                        <a:t> </a:t>
                      </a:r>
                      <a:r>
                        <a:rPr lang="pt-PT" sz="3600" noProof="0" dirty="0" err="1" smtClean="0">
                          <a:latin typeface="AmmanSansPro"/>
                          <a:cs typeface="AmmanSansPro"/>
                        </a:rPr>
                        <a:t>estinctiis</a:t>
                      </a:r>
                      <a:r>
                        <a:rPr lang="pt-PT" sz="3600" noProof="0" dirty="0" smtClean="0">
                          <a:latin typeface="AmmanSansPro"/>
                          <a:cs typeface="AmmanSansPro"/>
                        </a:rPr>
                        <a:t> de </a:t>
                      </a:r>
                      <a:r>
                        <a:rPr lang="pt-PT" sz="3600" noProof="0" dirty="0" err="1" smtClean="0">
                          <a:latin typeface="AmmanSansPro"/>
                          <a:cs typeface="AmmanSansPro"/>
                        </a:rPr>
                        <a:t>essequam</a:t>
                      </a:r>
                      <a:r>
                        <a:rPr lang="pt-PT" sz="3600" noProof="0" dirty="0" smtClean="0">
                          <a:latin typeface="AmmanSansPro"/>
                          <a:cs typeface="AmmanSansPro"/>
                        </a:rPr>
                        <a:t> </a:t>
                      </a:r>
                      <a:r>
                        <a:rPr lang="pt-PT" sz="3600" noProof="0" dirty="0" err="1" smtClean="0">
                          <a:latin typeface="AmmanSansPro"/>
                          <a:cs typeface="AmmanSansPro"/>
                        </a:rPr>
                        <a:t>autes</a:t>
                      </a:r>
                      <a:r>
                        <a:rPr lang="pt-PT" sz="3600" noProof="0" dirty="0" smtClean="0">
                          <a:latin typeface="AmmanSansPro"/>
                          <a:cs typeface="AmmanSansPro"/>
                        </a:rPr>
                        <a:t> </a:t>
                      </a:r>
                      <a:r>
                        <a:rPr lang="pt-PT" sz="3600" noProof="0" dirty="0" err="1" smtClean="0">
                          <a:latin typeface="AmmanSansPro"/>
                          <a:cs typeface="AmmanSansPro"/>
                        </a:rPr>
                        <a:t>digentio</a:t>
                      </a:r>
                      <a:r>
                        <a:rPr lang="pt-PT" sz="3600" noProof="0" dirty="0" smtClean="0">
                          <a:latin typeface="AmmanSansPro"/>
                          <a:cs typeface="AmmanSansPro"/>
                        </a:rPr>
                        <a:t> </a:t>
                      </a:r>
                      <a:r>
                        <a:rPr lang="pt-PT" sz="3600" noProof="0" dirty="0" err="1" smtClean="0">
                          <a:latin typeface="AmmanSansPro"/>
                          <a:cs typeface="AmmanSansPro"/>
                        </a:rPr>
                        <a:t>minum</a:t>
                      </a:r>
                      <a:r>
                        <a:rPr lang="pt-PT" sz="3600" noProof="0" dirty="0" smtClean="0">
                          <a:latin typeface="AmmanSansPro"/>
                          <a:cs typeface="AmmanSansPro"/>
                        </a:rPr>
                        <a:t> </a:t>
                      </a:r>
                      <a:r>
                        <a:rPr lang="pt-PT" sz="3600" noProof="0" dirty="0" err="1" smtClean="0">
                          <a:latin typeface="AmmanSansPro"/>
                          <a:cs typeface="AmmanSansPro"/>
                        </a:rPr>
                        <a:t>facienim</a:t>
                      </a:r>
                      <a:r>
                        <a:rPr lang="pt-PT" sz="3600" noProof="0" dirty="0" smtClean="0">
                          <a:latin typeface="AmmanSansPro"/>
                          <a:cs typeface="AmmanSansPro"/>
                        </a:rPr>
                        <a:t> que labore </a:t>
                      </a: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cumquos</a:t>
                      </a:r>
                      <a:r>
                        <a:rPr lang="pt-PT" sz="3600" noProof="0" dirty="0" smtClean="0">
                          <a:latin typeface="AmmanSansPro"/>
                          <a:cs typeface="AmmanSansPro"/>
                        </a:rPr>
                        <a:t> </a:t>
                      </a:r>
                      <a:r>
                        <a:rPr lang="pt-PT" sz="3600" noProof="0" dirty="0" err="1" smtClean="0">
                          <a:latin typeface="AmmanSansPro"/>
                          <a:cs typeface="AmmanSansPro"/>
                        </a:rPr>
                        <a:t>aces</a:t>
                      </a:r>
                      <a:r>
                        <a:rPr lang="pt-PT" sz="3600" noProof="0" dirty="0" smtClean="0">
                          <a:latin typeface="AmmanSansPro"/>
                          <a:cs typeface="AmmanSansPro"/>
                        </a:rPr>
                        <a:t> </a:t>
                      </a:r>
                      <a:r>
                        <a:rPr lang="pt-PT" sz="3600" noProof="0" dirty="0" err="1" smtClean="0">
                          <a:latin typeface="AmmanSansPro"/>
                          <a:cs typeface="AmmanSansPro"/>
                        </a:rPr>
                        <a:t>nitatas</a:t>
                      </a:r>
                      <a:r>
                        <a:rPr lang="pt-PT" sz="3600" noProof="0" dirty="0" smtClean="0">
                          <a:latin typeface="AmmanSansPro"/>
                          <a:cs typeface="AmmanSansPro"/>
                        </a:rPr>
                        <a:t> </a:t>
                      </a:r>
                      <a:r>
                        <a:rPr lang="pt-PT" sz="3600" noProof="0" dirty="0" err="1" smtClean="0">
                          <a:latin typeface="AmmanSansPro"/>
                          <a:cs typeface="AmmanSansPro"/>
                        </a:rPr>
                        <a:t>ipis</a:t>
                      </a:r>
                      <a:r>
                        <a:rPr lang="pt-PT" sz="3600" noProof="0" dirty="0" smtClean="0">
                          <a:latin typeface="AmmanSansPro"/>
                          <a:cs typeface="AmmanSansPro"/>
                        </a:rPr>
                        <a:t> atis </a:t>
                      </a:r>
                      <a:r>
                        <a:rPr lang="pt-PT" sz="3600" noProof="0" dirty="0" err="1" smtClean="0">
                          <a:latin typeface="AmmanSansPro"/>
                          <a:cs typeface="AmmanSansPro"/>
                        </a:rPr>
                        <a:t>dolumquis</a:t>
                      </a:r>
                      <a:r>
                        <a:rPr lang="pt-PT" sz="3600" noProof="0" dirty="0" smtClean="0">
                          <a:latin typeface="AmmanSansPro"/>
                          <a:cs typeface="AmmanSansPro"/>
                        </a:rPr>
                        <a:t> </a:t>
                      </a:r>
                      <a:r>
                        <a:rPr lang="pt-PT" sz="3600" noProof="0" dirty="0" err="1" smtClean="0">
                          <a:latin typeface="AmmanSansPro"/>
                          <a:cs typeface="AmmanSansPro"/>
                        </a:rPr>
                        <a:t>pedigni</a:t>
                      </a:r>
                      <a:r>
                        <a:rPr lang="pt-PT" sz="3600" noProof="0" dirty="0" smtClean="0">
                          <a:latin typeface="AmmanSansPro"/>
                          <a:cs typeface="AmmanSansPro"/>
                        </a:rPr>
                        <a:t> </a:t>
                      </a:r>
                      <a:r>
                        <a:rPr lang="pt-PT" sz="3600" noProof="0" dirty="0" err="1" smtClean="0">
                          <a:latin typeface="AmmanSansPro"/>
                          <a:cs typeface="AmmanSansPro"/>
                        </a:rPr>
                        <a:t>musam</a:t>
                      </a:r>
                      <a:r>
                        <a:rPr lang="pt-PT" sz="3600" noProof="0" dirty="0" smtClean="0">
                          <a:latin typeface="AmmanSansPro"/>
                          <a:cs typeface="AmmanSansPro"/>
                        </a:rPr>
                        <a:t>, que plique </a:t>
                      </a:r>
                      <a:r>
                        <a:rPr lang="pt-PT" sz="3600" noProof="0" dirty="0" err="1" smtClean="0">
                          <a:latin typeface="AmmanSansPro"/>
                          <a:cs typeface="AmmanSansPro"/>
                        </a:rPr>
                        <a:t>pellaturem</a:t>
                      </a:r>
                      <a:r>
                        <a:rPr lang="pt-PT" sz="3600" noProof="0" dirty="0" smtClean="0">
                          <a:latin typeface="AmmanSansPro"/>
                          <a:cs typeface="AmmanSansPro"/>
                        </a:rPr>
                        <a:t> ut fugia </a:t>
                      </a:r>
                      <a:r>
                        <a:rPr lang="pt-PT" sz="3600" noProof="0" dirty="0" err="1" smtClean="0">
                          <a:latin typeface="AmmanSansPro"/>
                          <a:cs typeface="AmmanSansPro"/>
                        </a:rPr>
                        <a:t>sunt</a:t>
                      </a:r>
                      <a:r>
                        <a:rPr lang="pt-PT" sz="3600" noProof="0" dirty="0" smtClean="0">
                          <a:latin typeface="AmmanSansPro"/>
                          <a:cs typeface="AmmanSansPro"/>
                        </a:rPr>
                        <a:t> que nis </a:t>
                      </a:r>
                      <a:r>
                        <a:rPr lang="pt-PT" sz="3600" noProof="0" dirty="0" err="1" smtClean="0">
                          <a:latin typeface="AmmanSansPro"/>
                          <a:cs typeface="AmmanSansPro"/>
                        </a:rPr>
                        <a:t>quam</a:t>
                      </a:r>
                      <a:r>
                        <a:rPr lang="pt-PT" sz="3600" noProof="0" dirty="0" smtClean="0">
                          <a:latin typeface="AmmanSansPro"/>
                          <a:cs typeface="AmmanSansPro"/>
                        </a:rPr>
                        <a:t>, quo </a:t>
                      </a:r>
                      <a:r>
                        <a:rPr lang="pt-PT" sz="3600" noProof="0" dirty="0" err="1" smtClean="0">
                          <a:latin typeface="AmmanSansPro"/>
                          <a:cs typeface="AmmanSansPro"/>
                        </a:rPr>
                        <a:t>cuptatistiis</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escit</a:t>
                      </a:r>
                      <a:r>
                        <a:rPr lang="pt-PT" sz="3600" noProof="0" dirty="0" smtClean="0">
                          <a:latin typeface="AmmanSansPro"/>
                          <a:cs typeface="AmmanSansPro"/>
                        </a:rPr>
                        <a:t> </a:t>
                      </a:r>
                      <a:r>
                        <a:rPr lang="pt-PT" sz="3600" noProof="0" dirty="0" err="1" smtClean="0">
                          <a:latin typeface="AmmanSansPro"/>
                          <a:cs typeface="AmmanSansPro"/>
                        </a:rPr>
                        <a:t>offictus</a:t>
                      </a:r>
                      <a:r>
                        <a:rPr lang="pt-PT" sz="3600" noProof="0" dirty="0" smtClean="0">
                          <a:latin typeface="AmmanSansPro"/>
                          <a:cs typeface="AmmanSansPro"/>
                        </a:rPr>
                        <a:t> perrum </a:t>
                      </a:r>
                      <a:r>
                        <a:rPr lang="pt-PT" sz="3600" noProof="0" dirty="0" err="1" smtClean="0">
                          <a:latin typeface="AmmanSansPro"/>
                          <a:cs typeface="AmmanSansPro"/>
                        </a:rPr>
                        <a:t>laudia</a:t>
                      </a:r>
                      <a:r>
                        <a:rPr lang="pt-PT" sz="3600" noProof="0" dirty="0" smtClean="0">
                          <a:latin typeface="AmmanSansPro"/>
                          <a:cs typeface="AmmanSansPro"/>
                        </a:rPr>
                        <a:t> cum </a:t>
                      </a:r>
                      <a:r>
                        <a:rPr lang="pt-PT" sz="3600" noProof="0" dirty="0" err="1" smtClean="0">
                          <a:latin typeface="AmmanSansPro"/>
                          <a:cs typeface="AmmanSansPro"/>
                        </a:rPr>
                        <a:t>fugitat</a:t>
                      </a:r>
                      <a:r>
                        <a:rPr lang="pt-PT" sz="3600" noProof="0" dirty="0" smtClean="0">
                          <a:latin typeface="AmmanSansPro"/>
                          <a:cs typeface="AmmanSansPro"/>
                        </a:rPr>
                        <a:t> </a:t>
                      </a:r>
                    </a:p>
                  </a:txBody>
                  <a:tcPr marL="91436" marR="91436" marT="45722" marB="45722"/>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528777577"/>
              </p:ext>
            </p:extLst>
          </p:nvPr>
        </p:nvGraphicFramePr>
        <p:xfrm>
          <a:off x="1620203" y="14176967"/>
          <a:ext cx="13325552" cy="6336076"/>
        </p:xfrm>
        <a:graphic>
          <a:graphicData uri="http://schemas.openxmlformats.org/drawingml/2006/table">
            <a:tbl>
              <a:tblPr firstRow="1" bandRow="1">
                <a:tableStyleId>{2D5ABB26-0587-4C30-8999-92F81FD0307C}</a:tableStyleId>
              </a:tblPr>
              <a:tblGrid>
                <a:gridCol w="13325552"/>
              </a:tblGrid>
              <a:tr h="1005880">
                <a:tc>
                  <a:txBody>
                    <a:bodyPr/>
                    <a:lstStyle/>
                    <a:p>
                      <a:r>
                        <a:rPr lang="pt-PT" sz="6000" noProof="0" dirty="0" smtClean="0">
                          <a:solidFill>
                            <a:srgbClr val="015289"/>
                          </a:solidFill>
                          <a:latin typeface="AmmanSansPro"/>
                          <a:cs typeface="AmmanSansPro"/>
                        </a:rPr>
                        <a:t>Objectivos</a:t>
                      </a:r>
                      <a:endParaRPr lang="pt-PT" sz="6000" noProof="0" dirty="0">
                        <a:solidFill>
                          <a:srgbClr val="015289"/>
                        </a:solidFill>
                      </a:endParaRPr>
                    </a:p>
                  </a:txBody>
                  <a:tcPr marL="91436" marR="91436" marT="45722" marB="45722">
                    <a:lnT w="12700" cap="flat" cmpd="sng" algn="ctr">
                      <a:solidFill>
                        <a:scrgbClr r="0" g="0" b="0"/>
                      </a:solidFill>
                      <a:prstDash val="solid"/>
                      <a:round/>
                      <a:headEnd type="none" w="med" len="med"/>
                      <a:tailEnd type="none" w="med" len="med"/>
                    </a:lnT>
                  </a:tcPr>
                </a:tc>
              </a:tr>
              <a:tr h="5330196">
                <a:tc>
                  <a:txBody>
                    <a:bodyPr/>
                    <a:lstStyle/>
                    <a:p>
                      <a:pPr marL="0" indent="0">
                        <a:buNone/>
                      </a:pP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volorpori</a:t>
                      </a:r>
                      <a:r>
                        <a:rPr lang="pt-PT" sz="3600" noProof="0" dirty="0" smtClean="0">
                          <a:latin typeface="AmmanSansPro"/>
                          <a:cs typeface="AmmanSansPro"/>
                        </a:rPr>
                        <a:t> </a:t>
                      </a:r>
                      <a:r>
                        <a:rPr lang="pt-PT" sz="3600" noProof="0" dirty="0" err="1" smtClean="0">
                          <a:latin typeface="AmmanSansPro"/>
                          <a:cs typeface="AmmanSansPro"/>
                        </a:rPr>
                        <a:t>beatum</a:t>
                      </a:r>
                      <a:r>
                        <a:rPr lang="pt-PT" sz="3600" noProof="0" dirty="0" smtClean="0">
                          <a:latin typeface="AmmanSansPro"/>
                          <a:cs typeface="AmmanSansPro"/>
                        </a:rPr>
                        <a:t> </a:t>
                      </a:r>
                      <a:r>
                        <a:rPr lang="pt-PT" sz="3600" noProof="0" dirty="0" err="1" smtClean="0">
                          <a:latin typeface="AmmanSansPro"/>
                          <a:cs typeface="AmmanSansPro"/>
                        </a:rPr>
                        <a:t>eost</a:t>
                      </a:r>
                      <a:r>
                        <a:rPr lang="pt-PT" sz="3600" noProof="0" dirty="0" smtClean="0">
                          <a:latin typeface="AmmanSansPro"/>
                          <a:cs typeface="AmmanSansPro"/>
                        </a:rPr>
                        <a:t> </a:t>
                      </a:r>
                      <a:r>
                        <a:rPr lang="pt-PT" sz="3600" noProof="0" dirty="0" err="1" smtClean="0">
                          <a:latin typeface="AmmanSansPro"/>
                          <a:cs typeface="AmmanSansPro"/>
                        </a:rPr>
                        <a:t>volenih</a:t>
                      </a:r>
                      <a:r>
                        <a:rPr lang="pt-PT" sz="3600" noProof="0" dirty="0" smtClean="0">
                          <a:latin typeface="AmmanSansPro"/>
                          <a:cs typeface="AmmanSansPro"/>
                        </a:rPr>
                        <a:t> </a:t>
                      </a:r>
                      <a:r>
                        <a:rPr lang="pt-PT" sz="3600" noProof="0" dirty="0" err="1" smtClean="0">
                          <a:latin typeface="AmmanSansPro"/>
                          <a:cs typeface="AmmanSansPro"/>
                        </a:rPr>
                        <a:t>ilitior</a:t>
                      </a:r>
                      <a:r>
                        <a:rPr lang="pt-PT" sz="3600" noProof="0" dirty="0" smtClean="0">
                          <a:latin typeface="AmmanSansPro"/>
                          <a:cs typeface="AmmanSansPro"/>
                        </a:rPr>
                        <a:t> </a:t>
                      </a:r>
                      <a:r>
                        <a:rPr lang="pt-PT" sz="3600" noProof="0" dirty="0" err="1" smtClean="0">
                          <a:latin typeface="AmmanSansPro"/>
                          <a:cs typeface="AmmanSansPro"/>
                        </a:rPr>
                        <a:t>ibusdae</a:t>
                      </a:r>
                      <a:r>
                        <a:rPr lang="pt-PT" sz="3600" noProof="0" dirty="0" smtClean="0">
                          <a:latin typeface="AmmanSansPro"/>
                          <a:cs typeface="AmmanSansPro"/>
                        </a:rPr>
                        <a:t> </a:t>
                      </a:r>
                      <a:r>
                        <a:rPr lang="pt-PT" sz="3600" noProof="0" dirty="0" err="1" smtClean="0">
                          <a:latin typeface="AmmanSansPro"/>
                          <a:cs typeface="AmmanSansPro"/>
                        </a:rPr>
                        <a:t>destiis</a:t>
                      </a:r>
                      <a:r>
                        <a:rPr lang="pt-PT" sz="3600" noProof="0" dirty="0" smtClean="0">
                          <a:latin typeface="AmmanSansPro"/>
                          <a:cs typeface="AmmanSansPro"/>
                        </a:rPr>
                        <a:t> ut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consed</a:t>
                      </a:r>
                      <a:r>
                        <a:rPr lang="pt-PT" sz="3600" noProof="0" dirty="0" smtClean="0">
                          <a:latin typeface="AmmanSansPro"/>
                          <a:cs typeface="AmmanSansPro"/>
                        </a:rPr>
                        <a:t> quis </a:t>
                      </a:r>
                      <a:r>
                        <a:rPr lang="pt-PT" sz="3600" noProof="0" dirty="0" err="1" smtClean="0">
                          <a:latin typeface="AmmanSansPro"/>
                          <a:cs typeface="AmmanSansPro"/>
                        </a:rPr>
                        <a:t>etur</a:t>
                      </a:r>
                      <a:r>
                        <a:rPr lang="pt-PT" sz="3600" noProof="0" dirty="0" smtClean="0">
                          <a:latin typeface="AmmanSansPro"/>
                          <a:cs typeface="AmmanSansPro"/>
                        </a:rPr>
                        <a:t>?</a:t>
                      </a:r>
                    </a:p>
                    <a:p>
                      <a:pPr marL="0" indent="0">
                        <a:buNone/>
                      </a:pPr>
                      <a:r>
                        <a:rPr lang="pt-PT" sz="3600" noProof="0" dirty="0" err="1" smtClean="0">
                          <a:latin typeface="AmmanSansPro"/>
                          <a:cs typeface="AmmanSansPro"/>
                        </a:rPr>
                        <a:t>Poribus</a:t>
                      </a:r>
                      <a:r>
                        <a:rPr lang="pt-PT" sz="3600" noProof="0" dirty="0" smtClean="0">
                          <a:latin typeface="AmmanSansPro"/>
                          <a:cs typeface="AmmanSansPro"/>
                        </a:rPr>
                        <a:t> </a:t>
                      </a:r>
                      <a:r>
                        <a:rPr lang="pt-PT" sz="3600" noProof="0" dirty="0" err="1" smtClean="0">
                          <a:latin typeface="AmmanSansPro"/>
                          <a:cs typeface="AmmanSansPro"/>
                        </a:rPr>
                        <a:t>coribus</a:t>
                      </a:r>
                      <a:r>
                        <a:rPr lang="pt-PT" sz="3600" noProof="0" dirty="0" smtClean="0">
                          <a:latin typeface="AmmanSansPro"/>
                          <a:cs typeface="AmmanSansPro"/>
                        </a:rPr>
                        <a:t> </a:t>
                      </a:r>
                      <a:r>
                        <a:rPr lang="pt-PT" sz="3600" noProof="0" dirty="0" err="1" smtClean="0">
                          <a:latin typeface="AmmanSansPro"/>
                          <a:cs typeface="AmmanSansPro"/>
                        </a:rPr>
                        <a:t>molore</a:t>
                      </a:r>
                      <a:r>
                        <a:rPr lang="pt-PT" sz="3600" noProof="0" dirty="0" smtClean="0">
                          <a:latin typeface="AmmanSansPro"/>
                          <a:cs typeface="AmmanSansPro"/>
                        </a:rPr>
                        <a:t> non cus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velecto</a:t>
                      </a:r>
                      <a:r>
                        <a:rPr lang="pt-PT" sz="3600" noProof="0" dirty="0" smtClean="0">
                          <a:latin typeface="AmmanSansPro"/>
                          <a:cs typeface="AmmanSansPro"/>
                        </a:rPr>
                        <a:t> </a:t>
                      </a:r>
                      <a:r>
                        <a:rPr lang="pt-PT" sz="3600" noProof="0" dirty="0" err="1" smtClean="0">
                          <a:latin typeface="AmmanSansPro"/>
                          <a:cs typeface="AmmanSansPro"/>
                        </a:rPr>
                        <a:t>od</a:t>
                      </a:r>
                      <a:r>
                        <a:rPr lang="pt-PT" sz="3600" noProof="0" dirty="0" smtClean="0">
                          <a:latin typeface="AmmanSansPro"/>
                          <a:cs typeface="AmmanSansPro"/>
                        </a:rPr>
                        <a:t> </a:t>
                      </a:r>
                      <a:r>
                        <a:rPr lang="pt-PT" sz="3600" noProof="0" dirty="0" err="1" smtClean="0">
                          <a:latin typeface="AmmanSansPro"/>
                          <a:cs typeface="AmmanSansPro"/>
                        </a:rPr>
                        <a:t>maximinihit</a:t>
                      </a:r>
                      <a:r>
                        <a:rPr lang="pt-PT" sz="3600" noProof="0" dirty="0" smtClean="0">
                          <a:latin typeface="AmmanSansPro"/>
                          <a:cs typeface="AmmanSansPro"/>
                        </a:rPr>
                        <a:t>, tem </a:t>
                      </a:r>
                      <a:r>
                        <a:rPr lang="pt-PT" sz="3600" noProof="0" dirty="0" err="1" smtClean="0">
                          <a:latin typeface="AmmanSansPro"/>
                          <a:cs typeface="AmmanSansPro"/>
                        </a:rPr>
                        <a:t>volupta</a:t>
                      </a:r>
                      <a:r>
                        <a:rPr lang="pt-PT" sz="3600" noProof="0" dirty="0" smtClean="0">
                          <a:latin typeface="AmmanSansPro"/>
                          <a:cs typeface="AmmanSansPro"/>
                        </a:rPr>
                        <a:t> </a:t>
                      </a:r>
                      <a:r>
                        <a:rPr lang="pt-PT" sz="3600" noProof="0" dirty="0" err="1" smtClean="0">
                          <a:latin typeface="AmmanSansPro"/>
                          <a:cs typeface="AmmanSansPro"/>
                        </a:rPr>
                        <a:t>ssimaio</a:t>
                      </a:r>
                      <a:r>
                        <a:rPr lang="pt-PT" sz="3600" noProof="0" dirty="0" smtClean="0">
                          <a:latin typeface="AmmanSansPro"/>
                          <a:cs typeface="AmmanSansPro"/>
                        </a:rPr>
                        <a:t>. </a:t>
                      </a:r>
                      <a:r>
                        <a:rPr lang="pt-PT" sz="3600" noProof="0" dirty="0" err="1" smtClean="0">
                          <a:latin typeface="AmmanSansPro"/>
                          <a:cs typeface="AmmanSansPro"/>
                        </a:rPr>
                        <a:t>Ipid</a:t>
                      </a:r>
                      <a:r>
                        <a:rPr lang="pt-PT" sz="3600" noProof="0" dirty="0" smtClean="0">
                          <a:latin typeface="AmmanSansPro"/>
                          <a:cs typeface="AmmanSansPro"/>
                        </a:rPr>
                        <a:t> </a:t>
                      </a:r>
                      <a:r>
                        <a:rPr lang="pt-PT" sz="3600" noProof="0" dirty="0" err="1" smtClean="0">
                          <a:latin typeface="AmmanSansPro"/>
                          <a:cs typeface="AmmanSansPro"/>
                        </a:rPr>
                        <a:t>eos</a:t>
                      </a:r>
                      <a:r>
                        <a:rPr lang="pt-PT" sz="3600" noProof="0" dirty="0" smtClean="0">
                          <a:latin typeface="AmmanSansPro"/>
                          <a:cs typeface="AmmanSansPro"/>
                        </a:rPr>
                        <a:t> </a:t>
                      </a:r>
                      <a:r>
                        <a:rPr lang="pt-PT" sz="3600" noProof="0" dirty="0" err="1" smtClean="0">
                          <a:latin typeface="AmmanSansPro"/>
                          <a:cs typeface="AmmanSansPro"/>
                        </a:rPr>
                        <a:t>es</a:t>
                      </a:r>
                      <a:r>
                        <a:rPr lang="pt-PT" sz="3600" noProof="0" dirty="0" smtClean="0">
                          <a:latin typeface="AmmanSansPro"/>
                          <a:cs typeface="AmmanSansPro"/>
                        </a:rPr>
                        <a:t> </a:t>
                      </a:r>
                      <a:r>
                        <a:rPr lang="pt-PT" sz="3600" noProof="0" dirty="0" err="1" smtClean="0">
                          <a:latin typeface="AmmanSansPro"/>
                          <a:cs typeface="AmmanSansPro"/>
                        </a:rPr>
                        <a:t>susdaep</a:t>
                      </a:r>
                      <a:r>
                        <a:rPr lang="pt-PT" sz="3600" noProof="0" dirty="0" smtClean="0">
                          <a:latin typeface="AmmanSansPro"/>
                          <a:cs typeface="AmmanSansPro"/>
                        </a:rPr>
                        <a:t> </a:t>
                      </a:r>
                      <a:r>
                        <a:rPr lang="pt-PT" sz="3600" noProof="0" dirty="0" err="1" smtClean="0">
                          <a:latin typeface="AmmanSansPro"/>
                          <a:cs typeface="AmmanSansPro"/>
                        </a:rPr>
                        <a:t>eruptam</a:t>
                      </a:r>
                      <a:r>
                        <a:rPr lang="pt-PT" sz="3600" noProof="0" dirty="0" smtClean="0">
                          <a:latin typeface="AmmanSansPro"/>
                          <a:cs typeface="AmmanSansPro"/>
                        </a:rPr>
                        <a:t> </a:t>
                      </a:r>
                      <a:r>
                        <a:rPr lang="pt-PT" sz="3600" noProof="0" dirty="0" err="1" smtClean="0">
                          <a:latin typeface="AmmanSansPro"/>
                          <a:cs typeface="AmmanSansPro"/>
                        </a:rPr>
                        <a:t>faccabo</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que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laborep</a:t>
                      </a:r>
                      <a:r>
                        <a:rPr lang="pt-PT" sz="3600" noProof="0" dirty="0" smtClean="0">
                          <a:latin typeface="AmmanSansPro"/>
                          <a:cs typeface="AmmanSansPro"/>
                        </a:rPr>
                        <a:t> </a:t>
                      </a:r>
                      <a:r>
                        <a:rPr lang="pt-PT" sz="3600" noProof="0" dirty="0" err="1" smtClean="0">
                          <a:latin typeface="AmmanSansPro"/>
                          <a:cs typeface="AmmanSansPro"/>
                        </a:rPr>
                        <a:t>erferitatis</a:t>
                      </a:r>
                      <a:r>
                        <a:rPr lang="pt-PT" sz="3600" noProof="0" dirty="0" smtClean="0">
                          <a:latin typeface="AmmanSansPro"/>
                          <a:cs typeface="AmmanSansPro"/>
                        </a:rPr>
                        <a:t> maio </a:t>
                      </a:r>
                      <a:r>
                        <a:rPr lang="pt-PT" sz="3600" noProof="0" dirty="0" err="1" smtClean="0">
                          <a:latin typeface="AmmanSansPro"/>
                          <a:cs typeface="AmmanSansPro"/>
                        </a:rPr>
                        <a:t>officia</a:t>
                      </a:r>
                      <a:r>
                        <a:rPr lang="pt-PT" sz="3600" noProof="0" dirty="0" smtClean="0">
                          <a:latin typeface="AmmanSansPro"/>
                          <a:cs typeface="AmmanSansPro"/>
                        </a:rPr>
                        <a:t> cor </a:t>
                      </a:r>
                      <a:r>
                        <a:rPr lang="pt-PT" sz="3600" noProof="0" dirty="0" err="1" smtClean="0">
                          <a:latin typeface="AmmanSansPro"/>
                          <a:cs typeface="AmmanSansPro"/>
                        </a:rPr>
                        <a:t>re</a:t>
                      </a:r>
                      <a:r>
                        <a:rPr lang="pt-PT" sz="3600" noProof="0" dirty="0" smtClean="0">
                          <a:latin typeface="AmmanSansPro"/>
                          <a:cs typeface="AmmanSansPro"/>
                        </a:rPr>
                        <a:t> </a:t>
                      </a:r>
                      <a:r>
                        <a:rPr lang="pt-PT" sz="3600" noProof="0" dirty="0" err="1" smtClean="0">
                          <a:latin typeface="AmmanSansPro"/>
                          <a:cs typeface="AmmanSansPro"/>
                        </a:rPr>
                        <a:t>nobit</a:t>
                      </a:r>
                      <a:r>
                        <a:rPr lang="pt-PT" sz="3600" noProof="0" dirty="0" smtClean="0">
                          <a:latin typeface="AmmanSansPro"/>
                          <a:cs typeface="AmmanSansPro"/>
                        </a:rPr>
                        <a:t> </a:t>
                      </a:r>
                      <a:r>
                        <a:rPr lang="pt-PT" sz="3600" noProof="0" dirty="0" err="1" smtClean="0">
                          <a:latin typeface="AmmanSansPro"/>
                          <a:cs typeface="AmmanSansPro"/>
                        </a:rPr>
                        <a:t>prendel</a:t>
                      </a:r>
                      <a:r>
                        <a:rPr lang="pt-PT" sz="3600" noProof="0" dirty="0" smtClean="0">
                          <a:latin typeface="AmmanSansPro"/>
                          <a:cs typeface="AmmanSansPro"/>
                        </a:rPr>
                        <a:t> </a:t>
                      </a:r>
                      <a:r>
                        <a:rPr lang="pt-PT" sz="3600" noProof="0" dirty="0" err="1" smtClean="0">
                          <a:latin typeface="AmmanSansPro"/>
                          <a:cs typeface="AmmanSansPro"/>
                        </a:rPr>
                        <a:t>estinctiis</a:t>
                      </a:r>
                      <a:r>
                        <a:rPr lang="pt-PT" sz="3600" noProof="0" dirty="0" smtClean="0">
                          <a:latin typeface="AmmanSansPro"/>
                          <a:cs typeface="AmmanSansPro"/>
                        </a:rPr>
                        <a:t> de </a:t>
                      </a:r>
                      <a:r>
                        <a:rPr lang="pt-PT" sz="3600" noProof="0" dirty="0" err="1" smtClean="0">
                          <a:latin typeface="AmmanSansPro"/>
                          <a:cs typeface="AmmanSansPro"/>
                        </a:rPr>
                        <a:t>essequam</a:t>
                      </a:r>
                      <a:r>
                        <a:rPr lang="pt-PT" sz="3600" noProof="0" dirty="0" smtClean="0">
                          <a:latin typeface="AmmanSansPro"/>
                          <a:cs typeface="AmmanSansPro"/>
                        </a:rPr>
                        <a:t> </a:t>
                      </a:r>
                      <a:r>
                        <a:rPr lang="pt-PT" sz="3600" noProof="0" dirty="0" err="1" smtClean="0">
                          <a:latin typeface="AmmanSansPro"/>
                          <a:cs typeface="AmmanSansPro"/>
                        </a:rPr>
                        <a:t>autes</a:t>
                      </a:r>
                      <a:r>
                        <a:rPr lang="pt-PT" sz="3600" noProof="0" dirty="0" smtClean="0">
                          <a:latin typeface="AmmanSansPro"/>
                          <a:cs typeface="AmmanSansPro"/>
                        </a:rPr>
                        <a:t> </a:t>
                      </a:r>
                      <a:r>
                        <a:rPr lang="pt-PT" sz="3600" noProof="0" dirty="0" err="1" smtClean="0">
                          <a:latin typeface="AmmanSansPro"/>
                          <a:cs typeface="AmmanSansPro"/>
                        </a:rPr>
                        <a:t>digentio</a:t>
                      </a:r>
                      <a:r>
                        <a:rPr lang="pt-PT" sz="3600" noProof="0" dirty="0" smtClean="0">
                          <a:latin typeface="AmmanSansPro"/>
                          <a:cs typeface="AmmanSansPro"/>
                        </a:rPr>
                        <a:t> </a:t>
                      </a:r>
                      <a:r>
                        <a:rPr lang="pt-PT" sz="3600" noProof="0" dirty="0" err="1" smtClean="0">
                          <a:latin typeface="AmmanSansPro"/>
                          <a:cs typeface="AmmanSansPro"/>
                        </a:rPr>
                        <a:t>minum</a:t>
                      </a:r>
                      <a:r>
                        <a:rPr lang="pt-PT" sz="3600" noProof="0" dirty="0" smtClean="0">
                          <a:latin typeface="AmmanSansPro"/>
                          <a:cs typeface="AmmanSansPro"/>
                        </a:rPr>
                        <a:t> </a:t>
                      </a:r>
                      <a:r>
                        <a:rPr lang="pt-PT" sz="3600" noProof="0" dirty="0" err="1" smtClean="0">
                          <a:latin typeface="AmmanSansPro"/>
                          <a:cs typeface="AmmanSansPro"/>
                        </a:rPr>
                        <a:t>facienim</a:t>
                      </a:r>
                      <a:r>
                        <a:rPr lang="pt-PT" sz="3600" noProof="0" dirty="0" smtClean="0">
                          <a:latin typeface="AmmanSansPro"/>
                          <a:cs typeface="AmmanSansPro"/>
                        </a:rPr>
                        <a:t> que labore </a:t>
                      </a: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cumquos</a:t>
                      </a:r>
                      <a:r>
                        <a:rPr lang="pt-PT" sz="3600" noProof="0" dirty="0" smtClean="0">
                          <a:latin typeface="AmmanSansPro"/>
                          <a:cs typeface="AmmanSansPro"/>
                        </a:rPr>
                        <a:t> </a:t>
                      </a:r>
                      <a:r>
                        <a:rPr lang="pt-PT" sz="3600" noProof="0" dirty="0" err="1" smtClean="0">
                          <a:latin typeface="AmmanSansPro"/>
                          <a:cs typeface="AmmanSansPro"/>
                        </a:rPr>
                        <a:t>aces</a:t>
                      </a:r>
                      <a:r>
                        <a:rPr lang="pt-PT" sz="3600" noProof="0" dirty="0" smtClean="0">
                          <a:latin typeface="AmmanSansPro"/>
                          <a:cs typeface="AmmanSansPro"/>
                        </a:rPr>
                        <a:t> </a:t>
                      </a:r>
                      <a:r>
                        <a:rPr lang="pt-PT" sz="3600" noProof="0" dirty="0" err="1" smtClean="0">
                          <a:latin typeface="AmmanSansPro"/>
                          <a:cs typeface="AmmanSansPro"/>
                        </a:rPr>
                        <a:t>nitatas</a:t>
                      </a:r>
                      <a:r>
                        <a:rPr lang="pt-PT" sz="3600" noProof="0" dirty="0" smtClean="0">
                          <a:latin typeface="AmmanSansPro"/>
                          <a:cs typeface="AmmanSansPro"/>
                        </a:rPr>
                        <a:t> </a:t>
                      </a:r>
                      <a:r>
                        <a:rPr lang="pt-PT" sz="3600" noProof="0" dirty="0" err="1" smtClean="0">
                          <a:latin typeface="AmmanSansPro"/>
                          <a:cs typeface="AmmanSansPro"/>
                        </a:rPr>
                        <a:t>ipis</a:t>
                      </a:r>
                      <a:r>
                        <a:rPr lang="pt-PT" sz="3600" noProof="0" dirty="0" smtClean="0">
                          <a:latin typeface="AmmanSansPro"/>
                          <a:cs typeface="AmmanSansPro"/>
                        </a:rPr>
                        <a:t> atis </a:t>
                      </a:r>
                      <a:r>
                        <a:rPr lang="pt-PT" sz="3600" noProof="0" dirty="0" err="1" smtClean="0">
                          <a:latin typeface="AmmanSansPro"/>
                          <a:cs typeface="AmmanSansPro"/>
                        </a:rPr>
                        <a:t>dolumquis</a:t>
                      </a:r>
                      <a:r>
                        <a:rPr lang="pt-PT" sz="3600" noProof="0" dirty="0" smtClean="0">
                          <a:latin typeface="AmmanSansPro"/>
                          <a:cs typeface="AmmanSansPro"/>
                        </a:rPr>
                        <a:t> </a:t>
                      </a:r>
                      <a:r>
                        <a:rPr lang="pt-PT" sz="3600" noProof="0" dirty="0" err="1" smtClean="0">
                          <a:latin typeface="AmmanSansPro"/>
                          <a:cs typeface="AmmanSansPro"/>
                        </a:rPr>
                        <a:t>pedigni</a:t>
                      </a:r>
                      <a:r>
                        <a:rPr lang="pt-PT" sz="3600" noProof="0" dirty="0" smtClean="0">
                          <a:latin typeface="AmmanSansPro"/>
                          <a:cs typeface="AmmanSansPro"/>
                        </a:rPr>
                        <a:t> </a:t>
                      </a:r>
                      <a:r>
                        <a:rPr lang="pt-PT" sz="3600" noProof="0" dirty="0" err="1" smtClean="0">
                          <a:latin typeface="AmmanSansPro"/>
                          <a:cs typeface="AmmanSansPro"/>
                        </a:rPr>
                        <a:t>musam</a:t>
                      </a:r>
                      <a:r>
                        <a:rPr lang="pt-PT" sz="3600" noProof="0" dirty="0" smtClean="0">
                          <a:latin typeface="AmmanSansPro"/>
                          <a:cs typeface="AmmanSansPro"/>
                        </a:rPr>
                        <a:t>, que plique </a:t>
                      </a:r>
                      <a:r>
                        <a:rPr lang="pt-PT" sz="3600" noProof="0" dirty="0" err="1" smtClean="0">
                          <a:latin typeface="AmmanSansPro"/>
                          <a:cs typeface="AmmanSansPro"/>
                        </a:rPr>
                        <a:t>pellaturem</a:t>
                      </a:r>
                      <a:r>
                        <a:rPr lang="pt-PT" sz="3600" noProof="0" dirty="0" smtClean="0">
                          <a:latin typeface="AmmanSansPro"/>
                          <a:cs typeface="AmmanSansPro"/>
                        </a:rPr>
                        <a:t> ut fugia </a:t>
                      </a:r>
                      <a:r>
                        <a:rPr lang="pt-PT" sz="3600" noProof="0" dirty="0" err="1" smtClean="0">
                          <a:latin typeface="AmmanSansPro"/>
                          <a:cs typeface="AmmanSansPro"/>
                        </a:rPr>
                        <a:t>sunt</a:t>
                      </a:r>
                      <a:r>
                        <a:rPr lang="pt-PT" sz="3600" noProof="0" dirty="0" smtClean="0">
                          <a:latin typeface="AmmanSansPro"/>
                          <a:cs typeface="AmmanSansPro"/>
                        </a:rPr>
                        <a:t> que nis </a:t>
                      </a:r>
                      <a:r>
                        <a:rPr lang="pt-PT" sz="3600" noProof="0" dirty="0" err="1" smtClean="0">
                          <a:latin typeface="AmmanSansPro"/>
                          <a:cs typeface="AmmanSansPro"/>
                        </a:rPr>
                        <a:t>quam</a:t>
                      </a:r>
                      <a:r>
                        <a:rPr lang="pt-PT" sz="3600" noProof="0" dirty="0" smtClean="0">
                          <a:latin typeface="AmmanSansPro"/>
                          <a:cs typeface="AmmanSansPro"/>
                        </a:rPr>
                        <a:t>, quo </a:t>
                      </a:r>
                      <a:r>
                        <a:rPr lang="pt-PT" sz="3600" noProof="0" dirty="0" err="1" smtClean="0">
                          <a:latin typeface="AmmanSansPro"/>
                          <a:cs typeface="AmmanSansPro"/>
                        </a:rPr>
                        <a:t>cuptatistiis</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escit</a:t>
                      </a:r>
                      <a:r>
                        <a:rPr lang="pt-PT" sz="3600" noProof="0" dirty="0" smtClean="0">
                          <a:latin typeface="AmmanSansPro"/>
                          <a:cs typeface="AmmanSansPro"/>
                        </a:rPr>
                        <a:t> </a:t>
                      </a:r>
                      <a:r>
                        <a:rPr lang="pt-PT" sz="3600" noProof="0" dirty="0" err="1" smtClean="0">
                          <a:latin typeface="AmmanSansPro"/>
                          <a:cs typeface="AmmanSansPro"/>
                        </a:rPr>
                        <a:t>offictus</a:t>
                      </a:r>
                      <a:r>
                        <a:rPr lang="pt-PT" sz="3600" noProof="0" dirty="0" smtClean="0">
                          <a:latin typeface="AmmanSansPro"/>
                          <a:cs typeface="AmmanSansPro"/>
                        </a:rPr>
                        <a:t> perrum </a:t>
                      </a:r>
                      <a:r>
                        <a:rPr lang="pt-PT" sz="3600" noProof="0" dirty="0" err="1" smtClean="0">
                          <a:latin typeface="AmmanSansPro"/>
                          <a:cs typeface="AmmanSansPro"/>
                        </a:rPr>
                        <a:t>laudia</a:t>
                      </a:r>
                      <a:r>
                        <a:rPr lang="pt-PT" sz="3600" noProof="0" dirty="0" smtClean="0">
                          <a:latin typeface="AmmanSansPro"/>
                          <a:cs typeface="AmmanSansPro"/>
                        </a:rPr>
                        <a:t> cum </a:t>
                      </a:r>
                      <a:r>
                        <a:rPr lang="pt-PT" sz="3600" noProof="0" dirty="0" err="1" smtClean="0">
                          <a:latin typeface="AmmanSansPro"/>
                          <a:cs typeface="AmmanSansPro"/>
                        </a:rPr>
                        <a:t>fugitat</a:t>
                      </a:r>
                      <a:r>
                        <a:rPr lang="pt-PT" sz="3600" noProof="0" dirty="0" smtClean="0">
                          <a:latin typeface="AmmanSansPro"/>
                          <a:cs typeface="AmmanSansPro"/>
                        </a:rPr>
                        <a:t> </a:t>
                      </a:r>
                    </a:p>
                  </a:txBody>
                  <a:tcPr marL="91436" marR="91436" marT="45722" marB="45722"/>
                </a:tc>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1417784266"/>
              </p:ext>
            </p:extLst>
          </p:nvPr>
        </p:nvGraphicFramePr>
        <p:xfrm>
          <a:off x="1620203" y="29875667"/>
          <a:ext cx="13325551" cy="2054803"/>
        </p:xfrm>
        <a:graphic>
          <a:graphicData uri="http://schemas.openxmlformats.org/drawingml/2006/table">
            <a:tbl>
              <a:tblPr firstRow="1" bandRow="1">
                <a:tableStyleId>{2D5ABB26-0587-4C30-8999-92F81FD0307C}</a:tableStyleId>
              </a:tblPr>
              <a:tblGrid>
                <a:gridCol w="2684497"/>
                <a:gridCol w="6199204"/>
                <a:gridCol w="4441850"/>
              </a:tblGrid>
              <a:tr h="548662">
                <a:tc gridSpan="3">
                  <a:txBody>
                    <a:bodyPr/>
                    <a:lstStyle/>
                    <a:p>
                      <a:r>
                        <a:rPr lang="pt-PT" sz="3000" baseline="0" noProof="0" dirty="0" smtClean="0">
                          <a:latin typeface="AmmanSansPro"/>
                          <a:cs typeface="AmmanSansPro"/>
                        </a:rPr>
                        <a:t>TÍTULO TABELA</a:t>
                      </a:r>
                      <a:endParaRPr lang="pt-PT" sz="3000" baseline="0" noProof="0" dirty="0">
                        <a:latin typeface="AmmanSansPro"/>
                        <a:cs typeface="AmmanSansPro"/>
                      </a:endParaRPr>
                    </a:p>
                  </a:txBody>
                  <a:tcPr marL="91436" marR="91436" marT="45722" marB="45722" anchor="ctr">
                    <a:lnB w="6350" cap="flat" cmpd="sng" algn="ctr">
                      <a:no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r>
              <a:tr h="591705">
                <a:tc>
                  <a:txBody>
                    <a:bodyPr/>
                    <a:lstStyle/>
                    <a:p>
                      <a:pPr marL="0" marR="0" indent="0" algn="l" defTabSz="2057400" rtl="0" eaLnBrk="1" fontAlgn="auto" latinLnBrk="0" hangingPunct="1">
                        <a:lnSpc>
                          <a:spcPct val="100000"/>
                        </a:lnSpc>
                        <a:spcBef>
                          <a:spcPts val="0"/>
                        </a:spcBef>
                        <a:spcAft>
                          <a:spcPts val="0"/>
                        </a:spcAft>
                        <a:buClrTx/>
                        <a:buSzTx/>
                        <a:buFontTx/>
                        <a:buNone/>
                        <a:tabLst/>
                        <a:defRPr/>
                      </a:pPr>
                      <a:r>
                        <a:rPr lang="pt-PT" sz="2600" b="1" i="0" u="none" strike="noStrike" kern="1200" baseline="0" noProof="0" smtClean="0">
                          <a:solidFill>
                            <a:schemeClr val="bg1"/>
                          </a:solidFill>
                          <a:latin typeface="AmmanSansPro"/>
                          <a:ea typeface="+mn-ea"/>
                          <a:cs typeface="AmmanSansPro"/>
                        </a:rPr>
                        <a:t>Cabeçalho</a:t>
                      </a:r>
                    </a:p>
                  </a:txBody>
                  <a:tcPr marL="91436" marR="91436" marT="45722" marB="45722" anchor="ctr">
                    <a:lnR w="12700" cap="flat" cmpd="sng" algn="ctr">
                      <a:solidFill>
                        <a:scrgbClr r="0" g="0" b="0"/>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15289"/>
                    </a:solidFill>
                  </a:tcPr>
                </a:tc>
                <a:tc>
                  <a:txBody>
                    <a:bodyPr/>
                    <a:lstStyle/>
                    <a:p>
                      <a:pPr algn="ctr"/>
                      <a:r>
                        <a:rPr lang="pt-PT" sz="2600" b="1" i="0" u="none" strike="noStrike" kern="1200" baseline="0" noProof="0" smtClean="0">
                          <a:solidFill>
                            <a:schemeClr val="bg1"/>
                          </a:solidFill>
                          <a:latin typeface="AmmanSansPro"/>
                          <a:ea typeface="+mn-ea"/>
                          <a:cs typeface="AmmanSansPro"/>
                        </a:rPr>
                        <a:t>Cabeçalho</a:t>
                      </a:r>
                      <a:endParaRPr lang="pt-PT" sz="2600" b="1" noProof="0"/>
                    </a:p>
                  </a:txBody>
                  <a:tcPr marL="91436" marR="91436" marT="45722" marB="45722"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15289"/>
                    </a:solidFill>
                  </a:tcPr>
                </a:tc>
                <a:tc>
                  <a:txBody>
                    <a:bodyPr/>
                    <a:lstStyle/>
                    <a:p>
                      <a:pPr algn="ctr"/>
                      <a:r>
                        <a:rPr lang="pt-PT" sz="2600" b="1" i="0" u="none" strike="noStrike" kern="1200" baseline="0" noProof="0" dirty="0" smtClean="0">
                          <a:solidFill>
                            <a:schemeClr val="bg1"/>
                          </a:solidFill>
                          <a:latin typeface="AmmanSansPro"/>
                          <a:ea typeface="+mn-ea"/>
                          <a:cs typeface="AmmanSansPro"/>
                        </a:rPr>
                        <a:t>Cabeçalho</a:t>
                      </a:r>
                      <a:endParaRPr lang="pt-PT" sz="2600" b="1" noProof="0" dirty="0"/>
                    </a:p>
                  </a:txBody>
                  <a:tcPr marL="91436" marR="91436" marT="45722" marB="45722" anchor="ctr">
                    <a:lnL w="12700" cap="flat" cmpd="sng" algn="ctr">
                      <a:solidFill>
                        <a:scrgbClr r="0" g="0" b="0"/>
                      </a:solidFill>
                      <a:prstDash val="solid"/>
                      <a:round/>
                      <a:headEnd type="none" w="med" len="med"/>
                      <a:tailEnd type="none" w="med" len="med"/>
                    </a:lnL>
                    <a:lnT w="635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15289"/>
                    </a:solidFill>
                  </a:tcPr>
                </a:tc>
              </a:tr>
              <a:tr h="457218">
                <a:tc>
                  <a:txBody>
                    <a:bodyPr/>
                    <a:lstStyle/>
                    <a:p>
                      <a:pPr marL="0" marR="0" indent="0" algn="l" defTabSz="2057400" rtl="0" eaLnBrk="1" fontAlgn="auto" latinLnBrk="0" hangingPunct="1">
                        <a:lnSpc>
                          <a:spcPct val="100000"/>
                        </a:lnSpc>
                        <a:spcBef>
                          <a:spcPts val="0"/>
                        </a:spcBef>
                        <a:spcAft>
                          <a:spcPts val="0"/>
                        </a:spcAft>
                        <a:buClrTx/>
                        <a:buSzTx/>
                        <a:buFontTx/>
                        <a:buNone/>
                        <a:tabLst/>
                        <a:defRPr/>
                      </a:pPr>
                      <a:r>
                        <a:rPr lang="pt-PT" sz="2400" b="1" i="0" u="none" strike="noStrike" kern="1200" baseline="0" noProof="0" smtClean="0">
                          <a:solidFill>
                            <a:schemeClr val="tx1"/>
                          </a:solidFill>
                          <a:latin typeface="AmmanSansPro"/>
                          <a:ea typeface="+mn-ea"/>
                          <a:cs typeface="AmmanSansPro"/>
                        </a:rPr>
                        <a:t>Ítem 1</a:t>
                      </a:r>
                    </a:p>
                  </a:txBody>
                  <a:tcPr marL="91436" marR="91436" marT="45722" marB="45722" anchor="ctr">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2057400" rtl="0" eaLnBrk="1" fontAlgn="auto" latinLnBrk="0" hangingPunct="1">
                        <a:lnSpc>
                          <a:spcPct val="100000"/>
                        </a:lnSpc>
                        <a:spcBef>
                          <a:spcPts val="0"/>
                        </a:spcBef>
                        <a:spcAft>
                          <a:spcPts val="0"/>
                        </a:spcAft>
                        <a:buClrTx/>
                        <a:buSzTx/>
                        <a:buFontTx/>
                        <a:buNone/>
                        <a:tabLst/>
                        <a:defRPr/>
                      </a:pPr>
                      <a:r>
                        <a:rPr lang="pt-PT" sz="2400" b="0" i="0" u="none" strike="noStrike" kern="1200" baseline="0" noProof="0" smtClean="0">
                          <a:solidFill>
                            <a:schemeClr val="tx1"/>
                          </a:solidFill>
                          <a:latin typeface="AmmanSansPro"/>
                          <a:ea typeface="+mn-ea"/>
                          <a:cs typeface="AmmanSansPro"/>
                        </a:rPr>
                        <a:t>250</a:t>
                      </a:r>
                    </a:p>
                  </a:txBody>
                  <a:tcPr marL="91436" marR="91436" marT="45722" marB="45722"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pt-PT" sz="2400" baseline="0" noProof="0" smtClean="0">
                          <a:solidFill>
                            <a:schemeClr val="tx1"/>
                          </a:solidFill>
                          <a:latin typeface="AmmanSansPro"/>
                          <a:cs typeface="AmmanSansPro"/>
                        </a:rPr>
                        <a:t>150</a:t>
                      </a:r>
                      <a:endParaRPr lang="pt-PT" sz="2400" baseline="0" noProof="0">
                        <a:solidFill>
                          <a:schemeClr val="tx1"/>
                        </a:solidFill>
                        <a:latin typeface="AmmanSansPro"/>
                        <a:cs typeface="AmmanSansPro"/>
                      </a:endParaRPr>
                    </a:p>
                  </a:txBody>
                  <a:tcPr marL="91436" marR="91436" marT="45722" marB="45722" anchor="ctr">
                    <a:lnL w="12700" cap="flat" cmpd="sng" algn="ctr">
                      <a:solidFill>
                        <a:scrgbClr r="0" g="0" b="0"/>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457218">
                <a:tc>
                  <a:txBody>
                    <a:bodyPr/>
                    <a:lstStyle/>
                    <a:p>
                      <a:pPr marL="0" marR="0" indent="0" algn="l" defTabSz="2057400" rtl="0" eaLnBrk="1" fontAlgn="auto" latinLnBrk="0" hangingPunct="1">
                        <a:lnSpc>
                          <a:spcPct val="100000"/>
                        </a:lnSpc>
                        <a:spcBef>
                          <a:spcPts val="0"/>
                        </a:spcBef>
                        <a:spcAft>
                          <a:spcPts val="0"/>
                        </a:spcAft>
                        <a:buClrTx/>
                        <a:buSzTx/>
                        <a:buFontTx/>
                        <a:buNone/>
                        <a:tabLst/>
                        <a:defRPr/>
                      </a:pPr>
                      <a:r>
                        <a:rPr lang="pt-PT" sz="2400" b="1" i="0" u="none" strike="noStrike" kern="1200" baseline="0" noProof="0" smtClean="0">
                          <a:solidFill>
                            <a:schemeClr val="tx1"/>
                          </a:solidFill>
                          <a:latin typeface="AmmanSansPro"/>
                          <a:ea typeface="+mn-ea"/>
                          <a:cs typeface="AmmanSansPro"/>
                        </a:rPr>
                        <a:t>Ítem 2</a:t>
                      </a:r>
                    </a:p>
                  </a:txBody>
                  <a:tcPr marL="91436" marR="91436" marT="45722" marB="45722" anchor="ct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pt-PT" sz="2400" baseline="0" noProof="0" smtClean="0">
                          <a:solidFill>
                            <a:schemeClr val="tx1"/>
                          </a:solidFill>
                          <a:latin typeface="AmmanSansPro"/>
                          <a:cs typeface="AmmanSansPro"/>
                        </a:rPr>
                        <a:t>130</a:t>
                      </a:r>
                      <a:endParaRPr lang="pt-PT" sz="2400" baseline="0" noProof="0">
                        <a:solidFill>
                          <a:schemeClr val="tx1"/>
                        </a:solidFill>
                        <a:latin typeface="AmmanSansPro"/>
                        <a:cs typeface="AmmanSansPro"/>
                      </a:endParaRPr>
                    </a:p>
                  </a:txBody>
                  <a:tcPr marL="91436" marR="91436" marT="45722" marB="45722"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pt-PT" sz="2400" baseline="0" noProof="0" dirty="0" smtClean="0">
                          <a:solidFill>
                            <a:schemeClr val="tx1"/>
                          </a:solidFill>
                          <a:latin typeface="AmmanSansPro"/>
                          <a:cs typeface="AmmanSansPro"/>
                        </a:rPr>
                        <a:t>210</a:t>
                      </a:r>
                    </a:p>
                  </a:txBody>
                  <a:tcPr marL="91436" marR="91436" marT="45722" marB="45722" anchor="ct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1463649117"/>
              </p:ext>
            </p:extLst>
          </p:nvPr>
        </p:nvGraphicFramePr>
        <p:xfrm>
          <a:off x="16909519" y="6208555"/>
          <a:ext cx="13325552" cy="6583944"/>
        </p:xfrm>
        <a:graphic>
          <a:graphicData uri="http://schemas.openxmlformats.org/drawingml/2006/table">
            <a:tbl>
              <a:tblPr firstRow="1" bandRow="1">
                <a:tableStyleId>{2D5ABB26-0587-4C30-8999-92F81FD0307C}</a:tableStyleId>
              </a:tblPr>
              <a:tblGrid>
                <a:gridCol w="13325552"/>
              </a:tblGrid>
              <a:tr h="1005880">
                <a:tc>
                  <a:txBody>
                    <a:bodyPr/>
                    <a:lstStyle/>
                    <a:p>
                      <a:r>
                        <a:rPr lang="pt-PT" sz="6000" noProof="0" dirty="0" smtClean="0">
                          <a:solidFill>
                            <a:srgbClr val="015289"/>
                          </a:solidFill>
                          <a:latin typeface="AmmanSansPro"/>
                          <a:cs typeface="AmmanSansPro"/>
                        </a:rPr>
                        <a:t>Resultados</a:t>
                      </a:r>
                      <a:endParaRPr lang="pt-PT" sz="6000" noProof="0" dirty="0">
                        <a:solidFill>
                          <a:srgbClr val="015289"/>
                        </a:solidFill>
                      </a:endParaRPr>
                    </a:p>
                  </a:txBody>
                  <a:tcPr marL="91436" marR="91436" marT="45722" marB="45722">
                    <a:lnT w="12700" cap="flat" cmpd="sng" algn="ctr">
                      <a:solidFill>
                        <a:scrgbClr r="0" g="0" b="0"/>
                      </a:solidFill>
                      <a:prstDash val="solid"/>
                      <a:round/>
                      <a:headEnd type="none" w="med" len="med"/>
                      <a:tailEnd type="none" w="med" len="med"/>
                    </a:lnT>
                  </a:tcPr>
                </a:tc>
              </a:tr>
              <a:tr h="5578064">
                <a:tc>
                  <a:txBody>
                    <a:bodyPr/>
                    <a:lstStyle/>
                    <a:p>
                      <a:pPr marL="0" indent="0">
                        <a:buNone/>
                      </a:pP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volorpori</a:t>
                      </a:r>
                      <a:r>
                        <a:rPr lang="pt-PT" sz="3600" noProof="0" dirty="0" smtClean="0">
                          <a:latin typeface="AmmanSansPro"/>
                          <a:cs typeface="AmmanSansPro"/>
                        </a:rPr>
                        <a:t> </a:t>
                      </a:r>
                      <a:r>
                        <a:rPr lang="pt-PT" sz="3600" noProof="0" dirty="0" err="1" smtClean="0">
                          <a:latin typeface="AmmanSansPro"/>
                          <a:cs typeface="AmmanSansPro"/>
                        </a:rPr>
                        <a:t>beatum</a:t>
                      </a:r>
                      <a:r>
                        <a:rPr lang="pt-PT" sz="3600" noProof="0" dirty="0" smtClean="0">
                          <a:latin typeface="AmmanSansPro"/>
                          <a:cs typeface="AmmanSansPro"/>
                        </a:rPr>
                        <a:t> </a:t>
                      </a:r>
                      <a:r>
                        <a:rPr lang="pt-PT" sz="3600" noProof="0" dirty="0" err="1" smtClean="0">
                          <a:latin typeface="AmmanSansPro"/>
                          <a:cs typeface="AmmanSansPro"/>
                        </a:rPr>
                        <a:t>eost</a:t>
                      </a:r>
                      <a:r>
                        <a:rPr lang="pt-PT" sz="3600" noProof="0" dirty="0" smtClean="0">
                          <a:latin typeface="AmmanSansPro"/>
                          <a:cs typeface="AmmanSansPro"/>
                        </a:rPr>
                        <a:t> </a:t>
                      </a:r>
                      <a:r>
                        <a:rPr lang="pt-PT" sz="3600" noProof="0" dirty="0" err="1" smtClean="0">
                          <a:latin typeface="AmmanSansPro"/>
                          <a:cs typeface="AmmanSansPro"/>
                        </a:rPr>
                        <a:t>volenih</a:t>
                      </a:r>
                      <a:r>
                        <a:rPr lang="pt-PT" sz="3600" noProof="0" dirty="0" smtClean="0">
                          <a:latin typeface="AmmanSansPro"/>
                          <a:cs typeface="AmmanSansPro"/>
                        </a:rPr>
                        <a:t> </a:t>
                      </a:r>
                      <a:r>
                        <a:rPr lang="pt-PT" sz="3600" noProof="0" dirty="0" err="1" smtClean="0">
                          <a:latin typeface="AmmanSansPro"/>
                          <a:cs typeface="AmmanSansPro"/>
                        </a:rPr>
                        <a:t>ilitior</a:t>
                      </a:r>
                      <a:r>
                        <a:rPr lang="pt-PT" sz="3600" noProof="0" dirty="0" smtClean="0">
                          <a:latin typeface="AmmanSansPro"/>
                          <a:cs typeface="AmmanSansPro"/>
                        </a:rPr>
                        <a:t> </a:t>
                      </a:r>
                      <a:r>
                        <a:rPr lang="pt-PT" sz="3600" noProof="0" dirty="0" err="1" smtClean="0">
                          <a:latin typeface="AmmanSansPro"/>
                          <a:cs typeface="AmmanSansPro"/>
                        </a:rPr>
                        <a:t>ibusdae</a:t>
                      </a:r>
                      <a:r>
                        <a:rPr lang="pt-PT" sz="3600" noProof="0" dirty="0" smtClean="0">
                          <a:latin typeface="AmmanSansPro"/>
                          <a:cs typeface="AmmanSansPro"/>
                        </a:rPr>
                        <a:t> </a:t>
                      </a:r>
                      <a:r>
                        <a:rPr lang="pt-PT" sz="3600" noProof="0" dirty="0" err="1" smtClean="0">
                          <a:latin typeface="AmmanSansPro"/>
                          <a:cs typeface="AmmanSansPro"/>
                        </a:rPr>
                        <a:t>destiis</a:t>
                      </a:r>
                      <a:r>
                        <a:rPr lang="pt-PT" sz="3600" noProof="0" dirty="0" smtClean="0">
                          <a:latin typeface="AmmanSansPro"/>
                          <a:cs typeface="AmmanSansPro"/>
                        </a:rPr>
                        <a:t> ut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consed</a:t>
                      </a:r>
                      <a:r>
                        <a:rPr lang="pt-PT" sz="3600" noProof="0" dirty="0" smtClean="0">
                          <a:latin typeface="AmmanSansPro"/>
                          <a:cs typeface="AmmanSansPro"/>
                        </a:rPr>
                        <a:t> quis </a:t>
                      </a:r>
                      <a:r>
                        <a:rPr lang="pt-PT" sz="3600" noProof="0" dirty="0" err="1" smtClean="0">
                          <a:latin typeface="AmmanSansPro"/>
                          <a:cs typeface="AmmanSansPro"/>
                        </a:rPr>
                        <a:t>etur</a:t>
                      </a:r>
                      <a:r>
                        <a:rPr lang="pt-PT" sz="3600" noProof="0" dirty="0" smtClean="0">
                          <a:latin typeface="AmmanSansPro"/>
                          <a:cs typeface="AmmanSansPro"/>
                        </a:rPr>
                        <a:t>?</a:t>
                      </a:r>
                    </a:p>
                    <a:p>
                      <a:pPr marL="0" indent="0">
                        <a:buNone/>
                      </a:pPr>
                      <a:r>
                        <a:rPr lang="pt-PT" sz="3600" noProof="0" dirty="0" err="1" smtClean="0">
                          <a:latin typeface="AmmanSansPro"/>
                          <a:cs typeface="AmmanSansPro"/>
                        </a:rPr>
                        <a:t>Poribus</a:t>
                      </a:r>
                      <a:r>
                        <a:rPr lang="pt-PT" sz="3600" noProof="0" dirty="0" smtClean="0">
                          <a:latin typeface="AmmanSansPro"/>
                          <a:cs typeface="AmmanSansPro"/>
                        </a:rPr>
                        <a:t> </a:t>
                      </a:r>
                      <a:r>
                        <a:rPr lang="pt-PT" sz="3600" noProof="0" dirty="0" err="1" smtClean="0">
                          <a:latin typeface="AmmanSansPro"/>
                          <a:cs typeface="AmmanSansPro"/>
                        </a:rPr>
                        <a:t>coribus</a:t>
                      </a:r>
                      <a:r>
                        <a:rPr lang="pt-PT" sz="3600" noProof="0" dirty="0" smtClean="0">
                          <a:latin typeface="AmmanSansPro"/>
                          <a:cs typeface="AmmanSansPro"/>
                        </a:rPr>
                        <a:t> </a:t>
                      </a:r>
                      <a:r>
                        <a:rPr lang="pt-PT" sz="3600" noProof="0" dirty="0" err="1" smtClean="0">
                          <a:latin typeface="AmmanSansPro"/>
                          <a:cs typeface="AmmanSansPro"/>
                        </a:rPr>
                        <a:t>molore</a:t>
                      </a:r>
                      <a:r>
                        <a:rPr lang="pt-PT" sz="3600" noProof="0" dirty="0" smtClean="0">
                          <a:latin typeface="AmmanSansPro"/>
                          <a:cs typeface="AmmanSansPro"/>
                        </a:rPr>
                        <a:t> non cus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velecto</a:t>
                      </a:r>
                      <a:r>
                        <a:rPr lang="pt-PT" sz="3600" noProof="0" dirty="0" smtClean="0">
                          <a:latin typeface="AmmanSansPro"/>
                          <a:cs typeface="AmmanSansPro"/>
                        </a:rPr>
                        <a:t> </a:t>
                      </a:r>
                      <a:r>
                        <a:rPr lang="pt-PT" sz="3600" noProof="0" dirty="0" err="1" smtClean="0">
                          <a:latin typeface="AmmanSansPro"/>
                          <a:cs typeface="AmmanSansPro"/>
                        </a:rPr>
                        <a:t>od</a:t>
                      </a:r>
                      <a:r>
                        <a:rPr lang="pt-PT" sz="3600" noProof="0" dirty="0" smtClean="0">
                          <a:latin typeface="AmmanSansPro"/>
                          <a:cs typeface="AmmanSansPro"/>
                        </a:rPr>
                        <a:t> </a:t>
                      </a:r>
                      <a:r>
                        <a:rPr lang="pt-PT" sz="3600" noProof="0" dirty="0" err="1" smtClean="0">
                          <a:latin typeface="AmmanSansPro"/>
                          <a:cs typeface="AmmanSansPro"/>
                        </a:rPr>
                        <a:t>maximinihit</a:t>
                      </a:r>
                      <a:r>
                        <a:rPr lang="pt-PT" sz="3600" noProof="0" dirty="0" smtClean="0">
                          <a:latin typeface="AmmanSansPro"/>
                          <a:cs typeface="AmmanSansPro"/>
                        </a:rPr>
                        <a:t>, tem </a:t>
                      </a:r>
                      <a:r>
                        <a:rPr lang="pt-PT" sz="3600" noProof="0" dirty="0" err="1" smtClean="0">
                          <a:latin typeface="AmmanSansPro"/>
                          <a:cs typeface="AmmanSansPro"/>
                        </a:rPr>
                        <a:t>volupta</a:t>
                      </a:r>
                      <a:r>
                        <a:rPr lang="pt-PT" sz="3600" noProof="0" dirty="0" smtClean="0">
                          <a:latin typeface="AmmanSansPro"/>
                          <a:cs typeface="AmmanSansPro"/>
                        </a:rPr>
                        <a:t> </a:t>
                      </a:r>
                      <a:r>
                        <a:rPr lang="pt-PT" sz="3600" noProof="0" dirty="0" err="1" smtClean="0">
                          <a:latin typeface="AmmanSansPro"/>
                          <a:cs typeface="AmmanSansPro"/>
                        </a:rPr>
                        <a:t>ssimaio</a:t>
                      </a:r>
                      <a:r>
                        <a:rPr lang="pt-PT" sz="3600" noProof="0" dirty="0" smtClean="0">
                          <a:latin typeface="AmmanSansPro"/>
                          <a:cs typeface="AmmanSansPro"/>
                        </a:rPr>
                        <a:t>. </a:t>
                      </a:r>
                      <a:r>
                        <a:rPr lang="pt-PT" sz="3600" noProof="0" dirty="0" err="1" smtClean="0">
                          <a:latin typeface="AmmanSansPro"/>
                          <a:cs typeface="AmmanSansPro"/>
                        </a:rPr>
                        <a:t>Ipid</a:t>
                      </a:r>
                      <a:r>
                        <a:rPr lang="pt-PT" sz="3600" noProof="0" dirty="0" smtClean="0">
                          <a:latin typeface="AmmanSansPro"/>
                          <a:cs typeface="AmmanSansPro"/>
                        </a:rPr>
                        <a:t> </a:t>
                      </a:r>
                      <a:r>
                        <a:rPr lang="pt-PT" sz="3600" noProof="0" dirty="0" err="1" smtClean="0">
                          <a:latin typeface="AmmanSansPro"/>
                          <a:cs typeface="AmmanSansPro"/>
                        </a:rPr>
                        <a:t>eos</a:t>
                      </a:r>
                      <a:r>
                        <a:rPr lang="pt-PT" sz="3600" noProof="0" dirty="0" smtClean="0">
                          <a:latin typeface="AmmanSansPro"/>
                          <a:cs typeface="AmmanSansPro"/>
                        </a:rPr>
                        <a:t> </a:t>
                      </a:r>
                      <a:r>
                        <a:rPr lang="pt-PT" sz="3600" noProof="0" dirty="0" err="1" smtClean="0">
                          <a:latin typeface="AmmanSansPro"/>
                          <a:cs typeface="AmmanSansPro"/>
                        </a:rPr>
                        <a:t>es</a:t>
                      </a:r>
                      <a:r>
                        <a:rPr lang="pt-PT" sz="3600" noProof="0" dirty="0" smtClean="0">
                          <a:latin typeface="AmmanSansPro"/>
                          <a:cs typeface="AmmanSansPro"/>
                        </a:rPr>
                        <a:t> </a:t>
                      </a:r>
                      <a:r>
                        <a:rPr lang="pt-PT" sz="3600" noProof="0" dirty="0" err="1" smtClean="0">
                          <a:latin typeface="AmmanSansPro"/>
                          <a:cs typeface="AmmanSansPro"/>
                        </a:rPr>
                        <a:t>susdaep</a:t>
                      </a:r>
                      <a:r>
                        <a:rPr lang="pt-PT" sz="3600" noProof="0" dirty="0" smtClean="0">
                          <a:latin typeface="AmmanSansPro"/>
                          <a:cs typeface="AmmanSansPro"/>
                        </a:rPr>
                        <a:t> </a:t>
                      </a:r>
                      <a:r>
                        <a:rPr lang="pt-PT" sz="3600" noProof="0" dirty="0" err="1" smtClean="0">
                          <a:latin typeface="AmmanSansPro"/>
                          <a:cs typeface="AmmanSansPro"/>
                        </a:rPr>
                        <a:t>eruptam</a:t>
                      </a:r>
                      <a:r>
                        <a:rPr lang="pt-PT" sz="3600" noProof="0" dirty="0" smtClean="0">
                          <a:latin typeface="AmmanSansPro"/>
                          <a:cs typeface="AmmanSansPro"/>
                        </a:rPr>
                        <a:t> </a:t>
                      </a:r>
                      <a:r>
                        <a:rPr lang="pt-PT" sz="3600" noProof="0" dirty="0" err="1" smtClean="0">
                          <a:latin typeface="AmmanSansPro"/>
                          <a:cs typeface="AmmanSansPro"/>
                        </a:rPr>
                        <a:t>faccabo</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que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laborep</a:t>
                      </a:r>
                      <a:r>
                        <a:rPr lang="pt-PT" sz="3600" noProof="0" dirty="0" smtClean="0">
                          <a:latin typeface="AmmanSansPro"/>
                          <a:cs typeface="AmmanSansPro"/>
                        </a:rPr>
                        <a:t> </a:t>
                      </a:r>
                      <a:r>
                        <a:rPr lang="pt-PT" sz="3600" noProof="0" dirty="0" err="1" smtClean="0">
                          <a:latin typeface="AmmanSansPro"/>
                          <a:cs typeface="AmmanSansPro"/>
                        </a:rPr>
                        <a:t>erferitatis</a:t>
                      </a:r>
                      <a:r>
                        <a:rPr lang="pt-PT" sz="3600" noProof="0" dirty="0" smtClean="0">
                          <a:latin typeface="AmmanSansPro"/>
                          <a:cs typeface="AmmanSansPro"/>
                        </a:rPr>
                        <a:t> maio </a:t>
                      </a:r>
                      <a:r>
                        <a:rPr lang="pt-PT" sz="3600" noProof="0" dirty="0" err="1" smtClean="0">
                          <a:latin typeface="AmmanSansPro"/>
                          <a:cs typeface="AmmanSansPro"/>
                        </a:rPr>
                        <a:t>officia</a:t>
                      </a:r>
                      <a:r>
                        <a:rPr lang="pt-PT" sz="3600" noProof="0" dirty="0" smtClean="0">
                          <a:latin typeface="AmmanSansPro"/>
                          <a:cs typeface="AmmanSansPro"/>
                        </a:rPr>
                        <a:t> cor </a:t>
                      </a:r>
                      <a:r>
                        <a:rPr lang="pt-PT" sz="3600" noProof="0" dirty="0" err="1" smtClean="0">
                          <a:latin typeface="AmmanSansPro"/>
                          <a:cs typeface="AmmanSansPro"/>
                        </a:rPr>
                        <a:t>re</a:t>
                      </a:r>
                      <a:r>
                        <a:rPr lang="pt-PT" sz="3600" noProof="0" dirty="0" smtClean="0">
                          <a:latin typeface="AmmanSansPro"/>
                          <a:cs typeface="AmmanSansPro"/>
                        </a:rPr>
                        <a:t> </a:t>
                      </a:r>
                      <a:r>
                        <a:rPr lang="pt-PT" sz="3600" noProof="0" dirty="0" err="1" smtClean="0">
                          <a:latin typeface="AmmanSansPro"/>
                          <a:cs typeface="AmmanSansPro"/>
                        </a:rPr>
                        <a:t>nobit</a:t>
                      </a:r>
                      <a:r>
                        <a:rPr lang="pt-PT" sz="3600" noProof="0" dirty="0" smtClean="0">
                          <a:latin typeface="AmmanSansPro"/>
                          <a:cs typeface="AmmanSansPro"/>
                        </a:rPr>
                        <a:t> </a:t>
                      </a:r>
                      <a:r>
                        <a:rPr lang="pt-PT" sz="3600" noProof="0" dirty="0" err="1" smtClean="0">
                          <a:latin typeface="AmmanSansPro"/>
                          <a:cs typeface="AmmanSansPro"/>
                        </a:rPr>
                        <a:t>prendel</a:t>
                      </a:r>
                      <a:r>
                        <a:rPr lang="pt-PT" sz="3600" noProof="0" dirty="0" smtClean="0">
                          <a:latin typeface="AmmanSansPro"/>
                          <a:cs typeface="AmmanSansPro"/>
                        </a:rPr>
                        <a:t> </a:t>
                      </a:r>
                      <a:r>
                        <a:rPr lang="pt-PT" sz="3600" noProof="0" dirty="0" err="1" smtClean="0">
                          <a:latin typeface="AmmanSansPro"/>
                          <a:cs typeface="AmmanSansPro"/>
                        </a:rPr>
                        <a:t>estinctiis</a:t>
                      </a:r>
                      <a:r>
                        <a:rPr lang="pt-PT" sz="3600" noProof="0" dirty="0" smtClean="0">
                          <a:latin typeface="AmmanSansPro"/>
                          <a:cs typeface="AmmanSansPro"/>
                        </a:rPr>
                        <a:t> de </a:t>
                      </a:r>
                      <a:r>
                        <a:rPr lang="pt-PT" sz="3600" noProof="0" dirty="0" err="1" smtClean="0">
                          <a:latin typeface="AmmanSansPro"/>
                          <a:cs typeface="AmmanSansPro"/>
                        </a:rPr>
                        <a:t>essequam</a:t>
                      </a:r>
                      <a:r>
                        <a:rPr lang="pt-PT" sz="3600" noProof="0" dirty="0" smtClean="0">
                          <a:latin typeface="AmmanSansPro"/>
                          <a:cs typeface="AmmanSansPro"/>
                        </a:rPr>
                        <a:t> </a:t>
                      </a:r>
                      <a:r>
                        <a:rPr lang="pt-PT" sz="3600" noProof="0" dirty="0" err="1" smtClean="0">
                          <a:latin typeface="AmmanSansPro"/>
                          <a:cs typeface="AmmanSansPro"/>
                        </a:rPr>
                        <a:t>autes</a:t>
                      </a:r>
                      <a:r>
                        <a:rPr lang="pt-PT" sz="3600" noProof="0" dirty="0" smtClean="0">
                          <a:latin typeface="AmmanSansPro"/>
                          <a:cs typeface="AmmanSansPro"/>
                        </a:rPr>
                        <a:t> </a:t>
                      </a:r>
                      <a:r>
                        <a:rPr lang="pt-PT" sz="3600" noProof="0" dirty="0" err="1" smtClean="0">
                          <a:latin typeface="AmmanSansPro"/>
                          <a:cs typeface="AmmanSansPro"/>
                        </a:rPr>
                        <a:t>digentio</a:t>
                      </a:r>
                      <a:r>
                        <a:rPr lang="pt-PT" sz="3600" noProof="0" dirty="0" smtClean="0">
                          <a:latin typeface="AmmanSansPro"/>
                          <a:cs typeface="AmmanSansPro"/>
                        </a:rPr>
                        <a:t> </a:t>
                      </a:r>
                      <a:r>
                        <a:rPr lang="pt-PT" sz="3600" noProof="0" dirty="0" err="1" smtClean="0">
                          <a:latin typeface="AmmanSansPro"/>
                          <a:cs typeface="AmmanSansPro"/>
                        </a:rPr>
                        <a:t>minum</a:t>
                      </a:r>
                      <a:r>
                        <a:rPr lang="pt-PT" sz="3600" noProof="0" dirty="0" smtClean="0">
                          <a:latin typeface="AmmanSansPro"/>
                          <a:cs typeface="AmmanSansPro"/>
                        </a:rPr>
                        <a:t> </a:t>
                      </a:r>
                      <a:r>
                        <a:rPr lang="pt-PT" sz="3600" noProof="0" dirty="0" err="1" smtClean="0">
                          <a:latin typeface="AmmanSansPro"/>
                          <a:cs typeface="AmmanSansPro"/>
                        </a:rPr>
                        <a:t>facienim</a:t>
                      </a:r>
                      <a:r>
                        <a:rPr lang="pt-PT" sz="3600" noProof="0" dirty="0" smtClean="0">
                          <a:latin typeface="AmmanSansPro"/>
                          <a:cs typeface="AmmanSansPro"/>
                        </a:rPr>
                        <a:t> que labore </a:t>
                      </a: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cumquos</a:t>
                      </a:r>
                      <a:r>
                        <a:rPr lang="pt-PT" sz="3600" noProof="0" dirty="0" smtClean="0">
                          <a:latin typeface="AmmanSansPro"/>
                          <a:cs typeface="AmmanSansPro"/>
                        </a:rPr>
                        <a:t> </a:t>
                      </a:r>
                      <a:r>
                        <a:rPr lang="pt-PT" sz="3600" noProof="0" dirty="0" err="1" smtClean="0">
                          <a:latin typeface="AmmanSansPro"/>
                          <a:cs typeface="AmmanSansPro"/>
                        </a:rPr>
                        <a:t>aces</a:t>
                      </a:r>
                      <a:r>
                        <a:rPr lang="pt-PT" sz="3600" noProof="0" dirty="0" smtClean="0">
                          <a:latin typeface="AmmanSansPro"/>
                          <a:cs typeface="AmmanSansPro"/>
                        </a:rPr>
                        <a:t> </a:t>
                      </a:r>
                      <a:r>
                        <a:rPr lang="pt-PT" sz="3600" noProof="0" dirty="0" err="1" smtClean="0">
                          <a:latin typeface="AmmanSansPro"/>
                          <a:cs typeface="AmmanSansPro"/>
                        </a:rPr>
                        <a:t>nitatas</a:t>
                      </a:r>
                      <a:r>
                        <a:rPr lang="pt-PT" sz="3600" noProof="0" dirty="0" smtClean="0">
                          <a:latin typeface="AmmanSansPro"/>
                          <a:cs typeface="AmmanSansPro"/>
                        </a:rPr>
                        <a:t> </a:t>
                      </a:r>
                      <a:r>
                        <a:rPr lang="pt-PT" sz="3600" noProof="0" dirty="0" err="1" smtClean="0">
                          <a:latin typeface="AmmanSansPro"/>
                          <a:cs typeface="AmmanSansPro"/>
                        </a:rPr>
                        <a:t>ipis</a:t>
                      </a:r>
                      <a:r>
                        <a:rPr lang="pt-PT" sz="3600" noProof="0" dirty="0" smtClean="0">
                          <a:latin typeface="AmmanSansPro"/>
                          <a:cs typeface="AmmanSansPro"/>
                        </a:rPr>
                        <a:t> atis </a:t>
                      </a:r>
                      <a:r>
                        <a:rPr lang="pt-PT" sz="3600" noProof="0" dirty="0" err="1" smtClean="0">
                          <a:latin typeface="AmmanSansPro"/>
                          <a:cs typeface="AmmanSansPro"/>
                        </a:rPr>
                        <a:t>dolumquis</a:t>
                      </a:r>
                      <a:r>
                        <a:rPr lang="pt-PT" sz="3600" noProof="0" dirty="0" smtClean="0">
                          <a:latin typeface="AmmanSansPro"/>
                          <a:cs typeface="AmmanSansPro"/>
                        </a:rPr>
                        <a:t> </a:t>
                      </a:r>
                      <a:r>
                        <a:rPr lang="pt-PT" sz="3600" noProof="0" dirty="0" err="1" smtClean="0">
                          <a:latin typeface="AmmanSansPro"/>
                          <a:cs typeface="AmmanSansPro"/>
                        </a:rPr>
                        <a:t>pedigni</a:t>
                      </a:r>
                      <a:r>
                        <a:rPr lang="pt-PT" sz="3600" noProof="0" dirty="0" smtClean="0">
                          <a:latin typeface="AmmanSansPro"/>
                          <a:cs typeface="AmmanSansPro"/>
                        </a:rPr>
                        <a:t> </a:t>
                      </a:r>
                      <a:r>
                        <a:rPr lang="pt-PT" sz="3600" noProof="0" dirty="0" err="1" smtClean="0">
                          <a:latin typeface="AmmanSansPro"/>
                          <a:cs typeface="AmmanSansPro"/>
                        </a:rPr>
                        <a:t>musam</a:t>
                      </a:r>
                      <a:r>
                        <a:rPr lang="pt-PT" sz="3600" noProof="0" dirty="0" smtClean="0">
                          <a:latin typeface="AmmanSansPro"/>
                          <a:cs typeface="AmmanSansPro"/>
                        </a:rPr>
                        <a:t>, que plique </a:t>
                      </a:r>
                      <a:r>
                        <a:rPr lang="pt-PT" sz="3600" noProof="0" dirty="0" err="1" smtClean="0">
                          <a:latin typeface="AmmanSansPro"/>
                          <a:cs typeface="AmmanSansPro"/>
                        </a:rPr>
                        <a:t>pellaturem</a:t>
                      </a:r>
                      <a:r>
                        <a:rPr lang="pt-PT" sz="3600" noProof="0" dirty="0" smtClean="0">
                          <a:latin typeface="AmmanSansPro"/>
                          <a:cs typeface="AmmanSansPro"/>
                        </a:rPr>
                        <a:t> ut fugia </a:t>
                      </a:r>
                      <a:r>
                        <a:rPr lang="pt-PT" sz="3600" noProof="0" dirty="0" err="1" smtClean="0">
                          <a:latin typeface="AmmanSansPro"/>
                          <a:cs typeface="AmmanSansPro"/>
                        </a:rPr>
                        <a:t>sunt</a:t>
                      </a:r>
                      <a:r>
                        <a:rPr lang="pt-PT" sz="3600" noProof="0" dirty="0" smtClean="0">
                          <a:latin typeface="AmmanSansPro"/>
                          <a:cs typeface="AmmanSansPro"/>
                        </a:rPr>
                        <a:t> que nis </a:t>
                      </a:r>
                      <a:r>
                        <a:rPr lang="pt-PT" sz="3600" noProof="0" dirty="0" err="1" smtClean="0">
                          <a:latin typeface="AmmanSansPro"/>
                          <a:cs typeface="AmmanSansPro"/>
                        </a:rPr>
                        <a:t>quam</a:t>
                      </a:r>
                      <a:r>
                        <a:rPr lang="pt-PT" sz="3600" noProof="0" dirty="0" smtClean="0">
                          <a:latin typeface="AmmanSansPro"/>
                          <a:cs typeface="AmmanSansPro"/>
                        </a:rPr>
                        <a:t>, quo </a:t>
                      </a:r>
                      <a:r>
                        <a:rPr lang="pt-PT" sz="3600" noProof="0" dirty="0" err="1" smtClean="0">
                          <a:latin typeface="AmmanSansPro"/>
                          <a:cs typeface="AmmanSansPro"/>
                        </a:rPr>
                        <a:t>cuptatistiis</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escit</a:t>
                      </a:r>
                      <a:r>
                        <a:rPr lang="pt-PT" sz="3600" noProof="0" dirty="0" smtClean="0">
                          <a:latin typeface="AmmanSansPro"/>
                          <a:cs typeface="AmmanSansPro"/>
                        </a:rPr>
                        <a:t> </a:t>
                      </a:r>
                      <a:r>
                        <a:rPr lang="pt-PT" sz="3600" noProof="0" dirty="0" err="1" smtClean="0">
                          <a:latin typeface="AmmanSansPro"/>
                          <a:cs typeface="AmmanSansPro"/>
                        </a:rPr>
                        <a:t>offictus</a:t>
                      </a:r>
                      <a:r>
                        <a:rPr lang="pt-PT" sz="3600" noProof="0" dirty="0" smtClean="0">
                          <a:latin typeface="AmmanSansPro"/>
                          <a:cs typeface="AmmanSansPro"/>
                        </a:rPr>
                        <a:t> perrum </a:t>
                      </a:r>
                      <a:r>
                        <a:rPr lang="pt-PT" sz="3600" noProof="0" dirty="0" err="1" smtClean="0">
                          <a:latin typeface="AmmanSansPro"/>
                          <a:cs typeface="AmmanSansPro"/>
                        </a:rPr>
                        <a:t>laudia</a:t>
                      </a:r>
                      <a:r>
                        <a:rPr lang="pt-PT" sz="3600" noProof="0" dirty="0" smtClean="0">
                          <a:latin typeface="AmmanSansPro"/>
                          <a:cs typeface="AmmanSansPro"/>
                        </a:rPr>
                        <a:t> cum </a:t>
                      </a:r>
                      <a:r>
                        <a:rPr lang="pt-PT" sz="3600" noProof="0" dirty="0" err="1" smtClean="0">
                          <a:latin typeface="AmmanSansPro"/>
                          <a:cs typeface="AmmanSansPro"/>
                        </a:rPr>
                        <a:t>fugitat</a:t>
                      </a:r>
                      <a:r>
                        <a:rPr lang="pt-PT" sz="3600" noProof="0" dirty="0" smtClean="0">
                          <a:latin typeface="AmmanSansPro"/>
                          <a:cs typeface="AmmanSansPro"/>
                        </a:rPr>
                        <a:t> </a:t>
                      </a:r>
                    </a:p>
                    <a:p>
                      <a:endParaRPr lang="pt-PT" sz="3600" noProof="0" dirty="0"/>
                    </a:p>
                  </a:txBody>
                  <a:tcPr marL="91436" marR="91436" marT="45722" marB="45722"/>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3707065532"/>
              </p:ext>
            </p:extLst>
          </p:nvPr>
        </p:nvGraphicFramePr>
        <p:xfrm>
          <a:off x="16909519" y="14193438"/>
          <a:ext cx="13325552" cy="6583944"/>
        </p:xfrm>
        <a:graphic>
          <a:graphicData uri="http://schemas.openxmlformats.org/drawingml/2006/table">
            <a:tbl>
              <a:tblPr firstRow="1" bandRow="1">
                <a:tableStyleId>{2D5ABB26-0587-4C30-8999-92F81FD0307C}</a:tableStyleId>
              </a:tblPr>
              <a:tblGrid>
                <a:gridCol w="13325552"/>
              </a:tblGrid>
              <a:tr h="1005880">
                <a:tc>
                  <a:txBody>
                    <a:bodyPr/>
                    <a:lstStyle/>
                    <a:p>
                      <a:r>
                        <a:rPr lang="pt-PT" sz="6000" noProof="0" dirty="0" smtClean="0">
                          <a:solidFill>
                            <a:srgbClr val="015289"/>
                          </a:solidFill>
                          <a:latin typeface="AmmanSansPro"/>
                          <a:cs typeface="AmmanSansPro"/>
                        </a:rPr>
                        <a:t>Discussão</a:t>
                      </a:r>
                      <a:endParaRPr lang="pt-PT" sz="6000" noProof="0" dirty="0">
                        <a:solidFill>
                          <a:srgbClr val="015289"/>
                        </a:solidFill>
                      </a:endParaRPr>
                    </a:p>
                  </a:txBody>
                  <a:tcPr marL="91436" marR="91436" marT="45722" marB="45722">
                    <a:lnT w="12700" cap="flat" cmpd="sng" algn="ctr">
                      <a:solidFill>
                        <a:scrgbClr r="0" g="0" b="0"/>
                      </a:solidFill>
                      <a:prstDash val="solid"/>
                      <a:round/>
                      <a:headEnd type="none" w="med" len="med"/>
                      <a:tailEnd type="none" w="med" len="med"/>
                    </a:lnT>
                  </a:tcPr>
                </a:tc>
              </a:tr>
              <a:tr h="5578064">
                <a:tc>
                  <a:txBody>
                    <a:bodyPr/>
                    <a:lstStyle/>
                    <a:p>
                      <a:pPr marL="0" indent="0">
                        <a:buNone/>
                      </a:pP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volorpori</a:t>
                      </a:r>
                      <a:r>
                        <a:rPr lang="pt-PT" sz="3600" noProof="0" dirty="0" smtClean="0">
                          <a:latin typeface="AmmanSansPro"/>
                          <a:cs typeface="AmmanSansPro"/>
                        </a:rPr>
                        <a:t> </a:t>
                      </a:r>
                      <a:r>
                        <a:rPr lang="pt-PT" sz="3600" noProof="0" dirty="0" err="1" smtClean="0">
                          <a:latin typeface="AmmanSansPro"/>
                          <a:cs typeface="AmmanSansPro"/>
                        </a:rPr>
                        <a:t>beatum</a:t>
                      </a:r>
                      <a:r>
                        <a:rPr lang="pt-PT" sz="3600" noProof="0" dirty="0" smtClean="0">
                          <a:latin typeface="AmmanSansPro"/>
                          <a:cs typeface="AmmanSansPro"/>
                        </a:rPr>
                        <a:t> </a:t>
                      </a:r>
                      <a:r>
                        <a:rPr lang="pt-PT" sz="3600" noProof="0" dirty="0" err="1" smtClean="0">
                          <a:latin typeface="AmmanSansPro"/>
                          <a:cs typeface="AmmanSansPro"/>
                        </a:rPr>
                        <a:t>eost</a:t>
                      </a:r>
                      <a:r>
                        <a:rPr lang="pt-PT" sz="3600" noProof="0" dirty="0" smtClean="0">
                          <a:latin typeface="AmmanSansPro"/>
                          <a:cs typeface="AmmanSansPro"/>
                        </a:rPr>
                        <a:t> </a:t>
                      </a:r>
                      <a:r>
                        <a:rPr lang="pt-PT" sz="3600" noProof="0" dirty="0" err="1" smtClean="0">
                          <a:latin typeface="AmmanSansPro"/>
                          <a:cs typeface="AmmanSansPro"/>
                        </a:rPr>
                        <a:t>volenih</a:t>
                      </a:r>
                      <a:r>
                        <a:rPr lang="pt-PT" sz="3600" noProof="0" dirty="0" smtClean="0">
                          <a:latin typeface="AmmanSansPro"/>
                          <a:cs typeface="AmmanSansPro"/>
                        </a:rPr>
                        <a:t> </a:t>
                      </a:r>
                      <a:r>
                        <a:rPr lang="pt-PT" sz="3600" noProof="0" dirty="0" err="1" smtClean="0">
                          <a:latin typeface="AmmanSansPro"/>
                          <a:cs typeface="AmmanSansPro"/>
                        </a:rPr>
                        <a:t>ilitior</a:t>
                      </a:r>
                      <a:r>
                        <a:rPr lang="pt-PT" sz="3600" noProof="0" dirty="0" smtClean="0">
                          <a:latin typeface="AmmanSansPro"/>
                          <a:cs typeface="AmmanSansPro"/>
                        </a:rPr>
                        <a:t> </a:t>
                      </a:r>
                      <a:r>
                        <a:rPr lang="pt-PT" sz="3600" noProof="0" dirty="0" err="1" smtClean="0">
                          <a:latin typeface="AmmanSansPro"/>
                          <a:cs typeface="AmmanSansPro"/>
                        </a:rPr>
                        <a:t>ibusdae</a:t>
                      </a:r>
                      <a:r>
                        <a:rPr lang="pt-PT" sz="3600" noProof="0" dirty="0" smtClean="0">
                          <a:latin typeface="AmmanSansPro"/>
                          <a:cs typeface="AmmanSansPro"/>
                        </a:rPr>
                        <a:t> </a:t>
                      </a:r>
                      <a:r>
                        <a:rPr lang="pt-PT" sz="3600" noProof="0" dirty="0" err="1" smtClean="0">
                          <a:latin typeface="AmmanSansPro"/>
                          <a:cs typeface="AmmanSansPro"/>
                        </a:rPr>
                        <a:t>destiis</a:t>
                      </a:r>
                      <a:r>
                        <a:rPr lang="pt-PT" sz="3600" noProof="0" dirty="0" smtClean="0">
                          <a:latin typeface="AmmanSansPro"/>
                          <a:cs typeface="AmmanSansPro"/>
                        </a:rPr>
                        <a:t> ut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consed</a:t>
                      </a:r>
                      <a:r>
                        <a:rPr lang="pt-PT" sz="3600" noProof="0" dirty="0" smtClean="0">
                          <a:latin typeface="AmmanSansPro"/>
                          <a:cs typeface="AmmanSansPro"/>
                        </a:rPr>
                        <a:t> quis </a:t>
                      </a:r>
                      <a:r>
                        <a:rPr lang="pt-PT" sz="3600" noProof="0" dirty="0" err="1" smtClean="0">
                          <a:latin typeface="AmmanSansPro"/>
                          <a:cs typeface="AmmanSansPro"/>
                        </a:rPr>
                        <a:t>etur</a:t>
                      </a:r>
                      <a:r>
                        <a:rPr lang="pt-PT" sz="3600" noProof="0" dirty="0" smtClean="0">
                          <a:latin typeface="AmmanSansPro"/>
                          <a:cs typeface="AmmanSansPro"/>
                        </a:rPr>
                        <a:t>?</a:t>
                      </a:r>
                    </a:p>
                    <a:p>
                      <a:pPr marL="0" indent="0">
                        <a:buNone/>
                      </a:pPr>
                      <a:r>
                        <a:rPr lang="pt-PT" sz="3600" noProof="0" dirty="0" err="1" smtClean="0">
                          <a:latin typeface="AmmanSansPro"/>
                          <a:cs typeface="AmmanSansPro"/>
                        </a:rPr>
                        <a:t>Poribus</a:t>
                      </a:r>
                      <a:r>
                        <a:rPr lang="pt-PT" sz="3600" noProof="0" dirty="0" smtClean="0">
                          <a:latin typeface="AmmanSansPro"/>
                          <a:cs typeface="AmmanSansPro"/>
                        </a:rPr>
                        <a:t> </a:t>
                      </a:r>
                      <a:r>
                        <a:rPr lang="pt-PT" sz="3600" noProof="0" dirty="0" err="1" smtClean="0">
                          <a:latin typeface="AmmanSansPro"/>
                          <a:cs typeface="AmmanSansPro"/>
                        </a:rPr>
                        <a:t>coribus</a:t>
                      </a:r>
                      <a:r>
                        <a:rPr lang="pt-PT" sz="3600" noProof="0" dirty="0" smtClean="0">
                          <a:latin typeface="AmmanSansPro"/>
                          <a:cs typeface="AmmanSansPro"/>
                        </a:rPr>
                        <a:t> </a:t>
                      </a:r>
                      <a:r>
                        <a:rPr lang="pt-PT" sz="3600" noProof="0" dirty="0" err="1" smtClean="0">
                          <a:latin typeface="AmmanSansPro"/>
                          <a:cs typeface="AmmanSansPro"/>
                        </a:rPr>
                        <a:t>molore</a:t>
                      </a:r>
                      <a:r>
                        <a:rPr lang="pt-PT" sz="3600" noProof="0" dirty="0" smtClean="0">
                          <a:latin typeface="AmmanSansPro"/>
                          <a:cs typeface="AmmanSansPro"/>
                        </a:rPr>
                        <a:t> non cus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velecto</a:t>
                      </a:r>
                      <a:r>
                        <a:rPr lang="pt-PT" sz="3600" noProof="0" dirty="0" smtClean="0">
                          <a:latin typeface="AmmanSansPro"/>
                          <a:cs typeface="AmmanSansPro"/>
                        </a:rPr>
                        <a:t> </a:t>
                      </a:r>
                      <a:r>
                        <a:rPr lang="pt-PT" sz="3600" noProof="0" dirty="0" err="1" smtClean="0">
                          <a:latin typeface="AmmanSansPro"/>
                          <a:cs typeface="AmmanSansPro"/>
                        </a:rPr>
                        <a:t>od</a:t>
                      </a:r>
                      <a:r>
                        <a:rPr lang="pt-PT" sz="3600" noProof="0" dirty="0" smtClean="0">
                          <a:latin typeface="AmmanSansPro"/>
                          <a:cs typeface="AmmanSansPro"/>
                        </a:rPr>
                        <a:t> </a:t>
                      </a:r>
                      <a:r>
                        <a:rPr lang="pt-PT" sz="3600" noProof="0" dirty="0" err="1" smtClean="0">
                          <a:latin typeface="AmmanSansPro"/>
                          <a:cs typeface="AmmanSansPro"/>
                        </a:rPr>
                        <a:t>maximinihit</a:t>
                      </a:r>
                      <a:r>
                        <a:rPr lang="pt-PT" sz="3600" noProof="0" dirty="0" smtClean="0">
                          <a:latin typeface="AmmanSansPro"/>
                          <a:cs typeface="AmmanSansPro"/>
                        </a:rPr>
                        <a:t>, tem </a:t>
                      </a:r>
                      <a:r>
                        <a:rPr lang="pt-PT" sz="3600" noProof="0" dirty="0" err="1" smtClean="0">
                          <a:latin typeface="AmmanSansPro"/>
                          <a:cs typeface="AmmanSansPro"/>
                        </a:rPr>
                        <a:t>volupta</a:t>
                      </a:r>
                      <a:r>
                        <a:rPr lang="pt-PT" sz="3600" noProof="0" dirty="0" smtClean="0">
                          <a:latin typeface="AmmanSansPro"/>
                          <a:cs typeface="AmmanSansPro"/>
                        </a:rPr>
                        <a:t> </a:t>
                      </a:r>
                      <a:r>
                        <a:rPr lang="pt-PT" sz="3600" noProof="0" dirty="0" err="1" smtClean="0">
                          <a:latin typeface="AmmanSansPro"/>
                          <a:cs typeface="AmmanSansPro"/>
                        </a:rPr>
                        <a:t>ssimaio</a:t>
                      </a:r>
                      <a:r>
                        <a:rPr lang="pt-PT" sz="3600" noProof="0" dirty="0" smtClean="0">
                          <a:latin typeface="AmmanSansPro"/>
                          <a:cs typeface="AmmanSansPro"/>
                        </a:rPr>
                        <a:t>. </a:t>
                      </a:r>
                      <a:r>
                        <a:rPr lang="pt-PT" sz="3600" noProof="0" dirty="0" err="1" smtClean="0">
                          <a:latin typeface="AmmanSansPro"/>
                          <a:cs typeface="AmmanSansPro"/>
                        </a:rPr>
                        <a:t>Ipid</a:t>
                      </a:r>
                      <a:r>
                        <a:rPr lang="pt-PT" sz="3600" noProof="0" dirty="0" smtClean="0">
                          <a:latin typeface="AmmanSansPro"/>
                          <a:cs typeface="AmmanSansPro"/>
                        </a:rPr>
                        <a:t> </a:t>
                      </a:r>
                      <a:r>
                        <a:rPr lang="pt-PT" sz="3600" noProof="0" dirty="0" err="1" smtClean="0">
                          <a:latin typeface="AmmanSansPro"/>
                          <a:cs typeface="AmmanSansPro"/>
                        </a:rPr>
                        <a:t>eos</a:t>
                      </a:r>
                      <a:r>
                        <a:rPr lang="pt-PT" sz="3600" noProof="0" dirty="0" smtClean="0">
                          <a:latin typeface="AmmanSansPro"/>
                          <a:cs typeface="AmmanSansPro"/>
                        </a:rPr>
                        <a:t> </a:t>
                      </a:r>
                      <a:r>
                        <a:rPr lang="pt-PT" sz="3600" noProof="0" dirty="0" err="1" smtClean="0">
                          <a:latin typeface="AmmanSansPro"/>
                          <a:cs typeface="AmmanSansPro"/>
                        </a:rPr>
                        <a:t>es</a:t>
                      </a:r>
                      <a:r>
                        <a:rPr lang="pt-PT" sz="3600" noProof="0" dirty="0" smtClean="0">
                          <a:latin typeface="AmmanSansPro"/>
                          <a:cs typeface="AmmanSansPro"/>
                        </a:rPr>
                        <a:t> </a:t>
                      </a:r>
                      <a:r>
                        <a:rPr lang="pt-PT" sz="3600" noProof="0" dirty="0" err="1" smtClean="0">
                          <a:latin typeface="AmmanSansPro"/>
                          <a:cs typeface="AmmanSansPro"/>
                        </a:rPr>
                        <a:t>susdaep</a:t>
                      </a:r>
                      <a:r>
                        <a:rPr lang="pt-PT" sz="3600" noProof="0" dirty="0" smtClean="0">
                          <a:latin typeface="AmmanSansPro"/>
                          <a:cs typeface="AmmanSansPro"/>
                        </a:rPr>
                        <a:t> </a:t>
                      </a:r>
                      <a:r>
                        <a:rPr lang="pt-PT" sz="3600" noProof="0" dirty="0" err="1" smtClean="0">
                          <a:latin typeface="AmmanSansPro"/>
                          <a:cs typeface="AmmanSansPro"/>
                        </a:rPr>
                        <a:t>eruptam</a:t>
                      </a:r>
                      <a:r>
                        <a:rPr lang="pt-PT" sz="3600" noProof="0" dirty="0" smtClean="0">
                          <a:latin typeface="AmmanSansPro"/>
                          <a:cs typeface="AmmanSansPro"/>
                        </a:rPr>
                        <a:t> </a:t>
                      </a:r>
                      <a:r>
                        <a:rPr lang="pt-PT" sz="3600" noProof="0" dirty="0" err="1" smtClean="0">
                          <a:latin typeface="AmmanSansPro"/>
                          <a:cs typeface="AmmanSansPro"/>
                        </a:rPr>
                        <a:t>faccabo</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que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laborep</a:t>
                      </a:r>
                      <a:r>
                        <a:rPr lang="pt-PT" sz="3600" noProof="0" dirty="0" smtClean="0">
                          <a:latin typeface="AmmanSansPro"/>
                          <a:cs typeface="AmmanSansPro"/>
                        </a:rPr>
                        <a:t> </a:t>
                      </a:r>
                      <a:r>
                        <a:rPr lang="pt-PT" sz="3600" noProof="0" dirty="0" err="1" smtClean="0">
                          <a:latin typeface="AmmanSansPro"/>
                          <a:cs typeface="AmmanSansPro"/>
                        </a:rPr>
                        <a:t>erferitatis</a:t>
                      </a:r>
                      <a:r>
                        <a:rPr lang="pt-PT" sz="3600" noProof="0" dirty="0" smtClean="0">
                          <a:latin typeface="AmmanSansPro"/>
                          <a:cs typeface="AmmanSansPro"/>
                        </a:rPr>
                        <a:t> maio </a:t>
                      </a:r>
                      <a:r>
                        <a:rPr lang="pt-PT" sz="3600" noProof="0" dirty="0" err="1" smtClean="0">
                          <a:latin typeface="AmmanSansPro"/>
                          <a:cs typeface="AmmanSansPro"/>
                        </a:rPr>
                        <a:t>officia</a:t>
                      </a:r>
                      <a:r>
                        <a:rPr lang="pt-PT" sz="3600" noProof="0" dirty="0" smtClean="0">
                          <a:latin typeface="AmmanSansPro"/>
                          <a:cs typeface="AmmanSansPro"/>
                        </a:rPr>
                        <a:t> cor </a:t>
                      </a:r>
                      <a:r>
                        <a:rPr lang="pt-PT" sz="3600" noProof="0" dirty="0" err="1" smtClean="0">
                          <a:latin typeface="AmmanSansPro"/>
                          <a:cs typeface="AmmanSansPro"/>
                        </a:rPr>
                        <a:t>re</a:t>
                      </a:r>
                      <a:r>
                        <a:rPr lang="pt-PT" sz="3600" noProof="0" dirty="0" smtClean="0">
                          <a:latin typeface="AmmanSansPro"/>
                          <a:cs typeface="AmmanSansPro"/>
                        </a:rPr>
                        <a:t> </a:t>
                      </a:r>
                      <a:r>
                        <a:rPr lang="pt-PT" sz="3600" noProof="0" dirty="0" err="1" smtClean="0">
                          <a:latin typeface="AmmanSansPro"/>
                          <a:cs typeface="AmmanSansPro"/>
                        </a:rPr>
                        <a:t>nobit</a:t>
                      </a:r>
                      <a:r>
                        <a:rPr lang="pt-PT" sz="3600" noProof="0" dirty="0" smtClean="0">
                          <a:latin typeface="AmmanSansPro"/>
                          <a:cs typeface="AmmanSansPro"/>
                        </a:rPr>
                        <a:t> </a:t>
                      </a:r>
                      <a:r>
                        <a:rPr lang="pt-PT" sz="3600" noProof="0" dirty="0" err="1" smtClean="0">
                          <a:latin typeface="AmmanSansPro"/>
                          <a:cs typeface="AmmanSansPro"/>
                        </a:rPr>
                        <a:t>prendel</a:t>
                      </a:r>
                      <a:r>
                        <a:rPr lang="pt-PT" sz="3600" noProof="0" dirty="0" smtClean="0">
                          <a:latin typeface="AmmanSansPro"/>
                          <a:cs typeface="AmmanSansPro"/>
                        </a:rPr>
                        <a:t> </a:t>
                      </a:r>
                      <a:r>
                        <a:rPr lang="pt-PT" sz="3600" noProof="0" dirty="0" err="1" smtClean="0">
                          <a:latin typeface="AmmanSansPro"/>
                          <a:cs typeface="AmmanSansPro"/>
                        </a:rPr>
                        <a:t>estinctiis</a:t>
                      </a:r>
                      <a:r>
                        <a:rPr lang="pt-PT" sz="3600" noProof="0" dirty="0" smtClean="0">
                          <a:latin typeface="AmmanSansPro"/>
                          <a:cs typeface="AmmanSansPro"/>
                        </a:rPr>
                        <a:t> de </a:t>
                      </a:r>
                      <a:r>
                        <a:rPr lang="pt-PT" sz="3600" noProof="0" dirty="0" err="1" smtClean="0">
                          <a:latin typeface="AmmanSansPro"/>
                          <a:cs typeface="AmmanSansPro"/>
                        </a:rPr>
                        <a:t>essequam</a:t>
                      </a:r>
                      <a:r>
                        <a:rPr lang="pt-PT" sz="3600" noProof="0" dirty="0" smtClean="0">
                          <a:latin typeface="AmmanSansPro"/>
                          <a:cs typeface="AmmanSansPro"/>
                        </a:rPr>
                        <a:t> </a:t>
                      </a:r>
                      <a:r>
                        <a:rPr lang="pt-PT" sz="3600" noProof="0" dirty="0" err="1" smtClean="0">
                          <a:latin typeface="AmmanSansPro"/>
                          <a:cs typeface="AmmanSansPro"/>
                        </a:rPr>
                        <a:t>autes</a:t>
                      </a:r>
                      <a:r>
                        <a:rPr lang="pt-PT" sz="3600" noProof="0" dirty="0" smtClean="0">
                          <a:latin typeface="AmmanSansPro"/>
                          <a:cs typeface="AmmanSansPro"/>
                        </a:rPr>
                        <a:t> </a:t>
                      </a:r>
                      <a:r>
                        <a:rPr lang="pt-PT" sz="3600" noProof="0" dirty="0" err="1" smtClean="0">
                          <a:latin typeface="AmmanSansPro"/>
                          <a:cs typeface="AmmanSansPro"/>
                        </a:rPr>
                        <a:t>digentio</a:t>
                      </a:r>
                      <a:r>
                        <a:rPr lang="pt-PT" sz="3600" noProof="0" dirty="0" smtClean="0">
                          <a:latin typeface="AmmanSansPro"/>
                          <a:cs typeface="AmmanSansPro"/>
                        </a:rPr>
                        <a:t> </a:t>
                      </a:r>
                      <a:r>
                        <a:rPr lang="pt-PT" sz="3600" noProof="0" dirty="0" err="1" smtClean="0">
                          <a:latin typeface="AmmanSansPro"/>
                          <a:cs typeface="AmmanSansPro"/>
                        </a:rPr>
                        <a:t>minum</a:t>
                      </a:r>
                      <a:r>
                        <a:rPr lang="pt-PT" sz="3600" noProof="0" dirty="0" smtClean="0">
                          <a:latin typeface="AmmanSansPro"/>
                          <a:cs typeface="AmmanSansPro"/>
                        </a:rPr>
                        <a:t> </a:t>
                      </a:r>
                      <a:r>
                        <a:rPr lang="pt-PT" sz="3600" noProof="0" dirty="0" err="1" smtClean="0">
                          <a:latin typeface="AmmanSansPro"/>
                          <a:cs typeface="AmmanSansPro"/>
                        </a:rPr>
                        <a:t>facienim</a:t>
                      </a:r>
                      <a:r>
                        <a:rPr lang="pt-PT" sz="3600" noProof="0" dirty="0" smtClean="0">
                          <a:latin typeface="AmmanSansPro"/>
                          <a:cs typeface="AmmanSansPro"/>
                        </a:rPr>
                        <a:t> que labore </a:t>
                      </a: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cumquos</a:t>
                      </a:r>
                      <a:r>
                        <a:rPr lang="pt-PT" sz="3600" noProof="0" dirty="0" smtClean="0">
                          <a:latin typeface="AmmanSansPro"/>
                          <a:cs typeface="AmmanSansPro"/>
                        </a:rPr>
                        <a:t> </a:t>
                      </a:r>
                      <a:r>
                        <a:rPr lang="pt-PT" sz="3600" noProof="0" dirty="0" err="1" smtClean="0">
                          <a:latin typeface="AmmanSansPro"/>
                          <a:cs typeface="AmmanSansPro"/>
                        </a:rPr>
                        <a:t>aces</a:t>
                      </a:r>
                      <a:r>
                        <a:rPr lang="pt-PT" sz="3600" noProof="0" dirty="0" smtClean="0">
                          <a:latin typeface="AmmanSansPro"/>
                          <a:cs typeface="AmmanSansPro"/>
                        </a:rPr>
                        <a:t> </a:t>
                      </a:r>
                      <a:r>
                        <a:rPr lang="pt-PT" sz="3600" noProof="0" dirty="0" err="1" smtClean="0">
                          <a:latin typeface="AmmanSansPro"/>
                          <a:cs typeface="AmmanSansPro"/>
                        </a:rPr>
                        <a:t>nitatas</a:t>
                      </a:r>
                      <a:r>
                        <a:rPr lang="pt-PT" sz="3600" noProof="0" dirty="0" smtClean="0">
                          <a:latin typeface="AmmanSansPro"/>
                          <a:cs typeface="AmmanSansPro"/>
                        </a:rPr>
                        <a:t> </a:t>
                      </a:r>
                      <a:r>
                        <a:rPr lang="pt-PT" sz="3600" noProof="0" dirty="0" err="1" smtClean="0">
                          <a:latin typeface="AmmanSansPro"/>
                          <a:cs typeface="AmmanSansPro"/>
                        </a:rPr>
                        <a:t>ipis</a:t>
                      </a:r>
                      <a:r>
                        <a:rPr lang="pt-PT" sz="3600" noProof="0" dirty="0" smtClean="0">
                          <a:latin typeface="AmmanSansPro"/>
                          <a:cs typeface="AmmanSansPro"/>
                        </a:rPr>
                        <a:t> atis </a:t>
                      </a:r>
                      <a:r>
                        <a:rPr lang="pt-PT" sz="3600" noProof="0" dirty="0" err="1" smtClean="0">
                          <a:latin typeface="AmmanSansPro"/>
                          <a:cs typeface="AmmanSansPro"/>
                        </a:rPr>
                        <a:t>dolumquis</a:t>
                      </a:r>
                      <a:r>
                        <a:rPr lang="pt-PT" sz="3600" noProof="0" dirty="0" smtClean="0">
                          <a:latin typeface="AmmanSansPro"/>
                          <a:cs typeface="AmmanSansPro"/>
                        </a:rPr>
                        <a:t> </a:t>
                      </a:r>
                      <a:r>
                        <a:rPr lang="pt-PT" sz="3600" noProof="0" dirty="0" err="1" smtClean="0">
                          <a:latin typeface="AmmanSansPro"/>
                          <a:cs typeface="AmmanSansPro"/>
                        </a:rPr>
                        <a:t>pedigni</a:t>
                      </a:r>
                      <a:r>
                        <a:rPr lang="pt-PT" sz="3600" noProof="0" dirty="0" smtClean="0">
                          <a:latin typeface="AmmanSansPro"/>
                          <a:cs typeface="AmmanSansPro"/>
                        </a:rPr>
                        <a:t> </a:t>
                      </a:r>
                      <a:r>
                        <a:rPr lang="pt-PT" sz="3600" noProof="0" dirty="0" err="1" smtClean="0">
                          <a:latin typeface="AmmanSansPro"/>
                          <a:cs typeface="AmmanSansPro"/>
                        </a:rPr>
                        <a:t>musam</a:t>
                      </a:r>
                      <a:r>
                        <a:rPr lang="pt-PT" sz="3600" noProof="0" dirty="0" smtClean="0">
                          <a:latin typeface="AmmanSansPro"/>
                          <a:cs typeface="AmmanSansPro"/>
                        </a:rPr>
                        <a:t>, que plique </a:t>
                      </a:r>
                      <a:r>
                        <a:rPr lang="pt-PT" sz="3600" noProof="0" dirty="0" err="1" smtClean="0">
                          <a:latin typeface="AmmanSansPro"/>
                          <a:cs typeface="AmmanSansPro"/>
                        </a:rPr>
                        <a:t>pellaturem</a:t>
                      </a:r>
                      <a:r>
                        <a:rPr lang="pt-PT" sz="3600" noProof="0" dirty="0" smtClean="0">
                          <a:latin typeface="AmmanSansPro"/>
                          <a:cs typeface="AmmanSansPro"/>
                        </a:rPr>
                        <a:t> ut fugia </a:t>
                      </a:r>
                      <a:r>
                        <a:rPr lang="pt-PT" sz="3600" noProof="0" dirty="0" err="1" smtClean="0">
                          <a:latin typeface="AmmanSansPro"/>
                          <a:cs typeface="AmmanSansPro"/>
                        </a:rPr>
                        <a:t>sunt</a:t>
                      </a:r>
                      <a:r>
                        <a:rPr lang="pt-PT" sz="3600" noProof="0" dirty="0" smtClean="0">
                          <a:latin typeface="AmmanSansPro"/>
                          <a:cs typeface="AmmanSansPro"/>
                        </a:rPr>
                        <a:t> que nis </a:t>
                      </a:r>
                      <a:r>
                        <a:rPr lang="pt-PT" sz="3600" noProof="0" dirty="0" err="1" smtClean="0">
                          <a:latin typeface="AmmanSansPro"/>
                          <a:cs typeface="AmmanSansPro"/>
                        </a:rPr>
                        <a:t>quam</a:t>
                      </a:r>
                      <a:r>
                        <a:rPr lang="pt-PT" sz="3600" noProof="0" dirty="0" smtClean="0">
                          <a:latin typeface="AmmanSansPro"/>
                          <a:cs typeface="AmmanSansPro"/>
                        </a:rPr>
                        <a:t>, quo </a:t>
                      </a:r>
                      <a:r>
                        <a:rPr lang="pt-PT" sz="3600" noProof="0" dirty="0" err="1" smtClean="0">
                          <a:latin typeface="AmmanSansPro"/>
                          <a:cs typeface="AmmanSansPro"/>
                        </a:rPr>
                        <a:t>cuptatistiis</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escit</a:t>
                      </a:r>
                      <a:r>
                        <a:rPr lang="pt-PT" sz="3600" noProof="0" dirty="0" smtClean="0">
                          <a:latin typeface="AmmanSansPro"/>
                          <a:cs typeface="AmmanSansPro"/>
                        </a:rPr>
                        <a:t> </a:t>
                      </a:r>
                      <a:r>
                        <a:rPr lang="pt-PT" sz="3600" noProof="0" dirty="0" err="1" smtClean="0">
                          <a:latin typeface="AmmanSansPro"/>
                          <a:cs typeface="AmmanSansPro"/>
                        </a:rPr>
                        <a:t>offictus</a:t>
                      </a:r>
                      <a:r>
                        <a:rPr lang="pt-PT" sz="3600" noProof="0" dirty="0" smtClean="0">
                          <a:latin typeface="AmmanSansPro"/>
                          <a:cs typeface="AmmanSansPro"/>
                        </a:rPr>
                        <a:t> perrum </a:t>
                      </a:r>
                      <a:r>
                        <a:rPr lang="pt-PT" sz="3600" noProof="0" dirty="0" err="1" smtClean="0">
                          <a:latin typeface="AmmanSansPro"/>
                          <a:cs typeface="AmmanSansPro"/>
                        </a:rPr>
                        <a:t>laudia</a:t>
                      </a:r>
                      <a:r>
                        <a:rPr lang="pt-PT" sz="3600" noProof="0" dirty="0" smtClean="0">
                          <a:latin typeface="AmmanSansPro"/>
                          <a:cs typeface="AmmanSansPro"/>
                        </a:rPr>
                        <a:t> cum </a:t>
                      </a:r>
                      <a:r>
                        <a:rPr lang="pt-PT" sz="3600" noProof="0" dirty="0" err="1" smtClean="0">
                          <a:latin typeface="AmmanSansPro"/>
                          <a:cs typeface="AmmanSansPro"/>
                        </a:rPr>
                        <a:t>fugitat</a:t>
                      </a:r>
                      <a:r>
                        <a:rPr lang="pt-PT" sz="3600" noProof="0" dirty="0" smtClean="0">
                          <a:latin typeface="AmmanSansPro"/>
                          <a:cs typeface="AmmanSansPro"/>
                        </a:rPr>
                        <a:t> </a:t>
                      </a:r>
                    </a:p>
                    <a:p>
                      <a:endParaRPr lang="pt-PT" sz="3600" noProof="0" dirty="0"/>
                    </a:p>
                  </a:txBody>
                  <a:tcPr marL="91436" marR="91436" marT="45722" marB="45722"/>
                </a:tc>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3198794365"/>
              </p:ext>
            </p:extLst>
          </p:nvPr>
        </p:nvGraphicFramePr>
        <p:xfrm>
          <a:off x="16909519" y="22686331"/>
          <a:ext cx="13325552" cy="6583944"/>
        </p:xfrm>
        <a:graphic>
          <a:graphicData uri="http://schemas.openxmlformats.org/drawingml/2006/table">
            <a:tbl>
              <a:tblPr firstRow="1" bandRow="1">
                <a:tableStyleId>{2D5ABB26-0587-4C30-8999-92F81FD0307C}</a:tableStyleId>
              </a:tblPr>
              <a:tblGrid>
                <a:gridCol w="13325552"/>
              </a:tblGrid>
              <a:tr h="1005880">
                <a:tc>
                  <a:txBody>
                    <a:bodyPr/>
                    <a:lstStyle/>
                    <a:p>
                      <a:r>
                        <a:rPr lang="pt-PT" sz="6000" noProof="0" dirty="0" smtClean="0">
                          <a:solidFill>
                            <a:srgbClr val="015289"/>
                          </a:solidFill>
                          <a:latin typeface="AmmanSansPro"/>
                          <a:cs typeface="AmmanSansPro"/>
                        </a:rPr>
                        <a:t>Conclusões</a:t>
                      </a:r>
                      <a:endParaRPr lang="pt-PT" sz="6000" noProof="0" dirty="0">
                        <a:solidFill>
                          <a:srgbClr val="015289"/>
                        </a:solidFill>
                      </a:endParaRPr>
                    </a:p>
                  </a:txBody>
                  <a:tcPr marL="91436" marR="91436" marT="45722" marB="45722">
                    <a:lnT w="12700" cap="flat" cmpd="sng" algn="ctr">
                      <a:solidFill>
                        <a:scrgbClr r="0" g="0" b="0"/>
                      </a:solidFill>
                      <a:prstDash val="solid"/>
                      <a:round/>
                      <a:headEnd type="none" w="med" len="med"/>
                      <a:tailEnd type="none" w="med" len="med"/>
                    </a:lnT>
                  </a:tcPr>
                </a:tc>
              </a:tr>
              <a:tr h="5578064">
                <a:tc>
                  <a:txBody>
                    <a:bodyPr/>
                    <a:lstStyle/>
                    <a:p>
                      <a:pPr marL="0" indent="0">
                        <a:buNone/>
                      </a:pP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volorpori</a:t>
                      </a:r>
                      <a:r>
                        <a:rPr lang="pt-PT" sz="3600" noProof="0" dirty="0" smtClean="0">
                          <a:latin typeface="AmmanSansPro"/>
                          <a:cs typeface="AmmanSansPro"/>
                        </a:rPr>
                        <a:t> </a:t>
                      </a:r>
                      <a:r>
                        <a:rPr lang="pt-PT" sz="3600" noProof="0" dirty="0" err="1" smtClean="0">
                          <a:latin typeface="AmmanSansPro"/>
                          <a:cs typeface="AmmanSansPro"/>
                        </a:rPr>
                        <a:t>beatum</a:t>
                      </a:r>
                      <a:r>
                        <a:rPr lang="pt-PT" sz="3600" noProof="0" dirty="0" smtClean="0">
                          <a:latin typeface="AmmanSansPro"/>
                          <a:cs typeface="AmmanSansPro"/>
                        </a:rPr>
                        <a:t> </a:t>
                      </a:r>
                      <a:r>
                        <a:rPr lang="pt-PT" sz="3600" noProof="0" dirty="0" err="1" smtClean="0">
                          <a:latin typeface="AmmanSansPro"/>
                          <a:cs typeface="AmmanSansPro"/>
                        </a:rPr>
                        <a:t>eost</a:t>
                      </a:r>
                      <a:r>
                        <a:rPr lang="pt-PT" sz="3600" noProof="0" dirty="0" smtClean="0">
                          <a:latin typeface="AmmanSansPro"/>
                          <a:cs typeface="AmmanSansPro"/>
                        </a:rPr>
                        <a:t> </a:t>
                      </a:r>
                      <a:r>
                        <a:rPr lang="pt-PT" sz="3600" noProof="0" dirty="0" err="1" smtClean="0">
                          <a:latin typeface="AmmanSansPro"/>
                          <a:cs typeface="AmmanSansPro"/>
                        </a:rPr>
                        <a:t>volenih</a:t>
                      </a:r>
                      <a:r>
                        <a:rPr lang="pt-PT" sz="3600" noProof="0" dirty="0" smtClean="0">
                          <a:latin typeface="AmmanSansPro"/>
                          <a:cs typeface="AmmanSansPro"/>
                        </a:rPr>
                        <a:t> </a:t>
                      </a:r>
                      <a:r>
                        <a:rPr lang="pt-PT" sz="3600" noProof="0" dirty="0" err="1" smtClean="0">
                          <a:latin typeface="AmmanSansPro"/>
                          <a:cs typeface="AmmanSansPro"/>
                        </a:rPr>
                        <a:t>ilitior</a:t>
                      </a:r>
                      <a:r>
                        <a:rPr lang="pt-PT" sz="3600" noProof="0" dirty="0" smtClean="0">
                          <a:latin typeface="AmmanSansPro"/>
                          <a:cs typeface="AmmanSansPro"/>
                        </a:rPr>
                        <a:t> </a:t>
                      </a:r>
                      <a:r>
                        <a:rPr lang="pt-PT" sz="3600" noProof="0" dirty="0" err="1" smtClean="0">
                          <a:latin typeface="AmmanSansPro"/>
                          <a:cs typeface="AmmanSansPro"/>
                        </a:rPr>
                        <a:t>ibusdae</a:t>
                      </a:r>
                      <a:r>
                        <a:rPr lang="pt-PT" sz="3600" noProof="0" dirty="0" smtClean="0">
                          <a:latin typeface="AmmanSansPro"/>
                          <a:cs typeface="AmmanSansPro"/>
                        </a:rPr>
                        <a:t> </a:t>
                      </a:r>
                      <a:r>
                        <a:rPr lang="pt-PT" sz="3600" noProof="0" dirty="0" err="1" smtClean="0">
                          <a:latin typeface="AmmanSansPro"/>
                          <a:cs typeface="AmmanSansPro"/>
                        </a:rPr>
                        <a:t>destiis</a:t>
                      </a:r>
                      <a:r>
                        <a:rPr lang="pt-PT" sz="3600" noProof="0" dirty="0" smtClean="0">
                          <a:latin typeface="AmmanSansPro"/>
                          <a:cs typeface="AmmanSansPro"/>
                        </a:rPr>
                        <a:t> ut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consed</a:t>
                      </a:r>
                      <a:r>
                        <a:rPr lang="pt-PT" sz="3600" noProof="0" dirty="0" smtClean="0">
                          <a:latin typeface="AmmanSansPro"/>
                          <a:cs typeface="AmmanSansPro"/>
                        </a:rPr>
                        <a:t> quis </a:t>
                      </a:r>
                      <a:r>
                        <a:rPr lang="pt-PT" sz="3600" noProof="0" dirty="0" err="1" smtClean="0">
                          <a:latin typeface="AmmanSansPro"/>
                          <a:cs typeface="AmmanSansPro"/>
                        </a:rPr>
                        <a:t>etur</a:t>
                      </a:r>
                      <a:r>
                        <a:rPr lang="pt-PT" sz="3600" noProof="0" dirty="0" smtClean="0">
                          <a:latin typeface="AmmanSansPro"/>
                          <a:cs typeface="AmmanSansPro"/>
                        </a:rPr>
                        <a:t>?</a:t>
                      </a:r>
                    </a:p>
                    <a:p>
                      <a:pPr marL="0" indent="0">
                        <a:buNone/>
                      </a:pPr>
                      <a:r>
                        <a:rPr lang="pt-PT" sz="3600" noProof="0" dirty="0" err="1" smtClean="0">
                          <a:latin typeface="AmmanSansPro"/>
                          <a:cs typeface="AmmanSansPro"/>
                        </a:rPr>
                        <a:t>Poribus</a:t>
                      </a:r>
                      <a:r>
                        <a:rPr lang="pt-PT" sz="3600" noProof="0" dirty="0" smtClean="0">
                          <a:latin typeface="AmmanSansPro"/>
                          <a:cs typeface="AmmanSansPro"/>
                        </a:rPr>
                        <a:t> </a:t>
                      </a:r>
                      <a:r>
                        <a:rPr lang="pt-PT" sz="3600" noProof="0" dirty="0" err="1" smtClean="0">
                          <a:latin typeface="AmmanSansPro"/>
                          <a:cs typeface="AmmanSansPro"/>
                        </a:rPr>
                        <a:t>coribus</a:t>
                      </a:r>
                      <a:r>
                        <a:rPr lang="pt-PT" sz="3600" noProof="0" dirty="0" smtClean="0">
                          <a:latin typeface="AmmanSansPro"/>
                          <a:cs typeface="AmmanSansPro"/>
                        </a:rPr>
                        <a:t> </a:t>
                      </a:r>
                      <a:r>
                        <a:rPr lang="pt-PT" sz="3600" noProof="0" dirty="0" err="1" smtClean="0">
                          <a:latin typeface="AmmanSansPro"/>
                          <a:cs typeface="AmmanSansPro"/>
                        </a:rPr>
                        <a:t>molore</a:t>
                      </a:r>
                      <a:r>
                        <a:rPr lang="pt-PT" sz="3600" noProof="0" dirty="0" smtClean="0">
                          <a:latin typeface="AmmanSansPro"/>
                          <a:cs typeface="AmmanSansPro"/>
                        </a:rPr>
                        <a:t> non cus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velecto</a:t>
                      </a:r>
                      <a:r>
                        <a:rPr lang="pt-PT" sz="3600" noProof="0" dirty="0" smtClean="0">
                          <a:latin typeface="AmmanSansPro"/>
                          <a:cs typeface="AmmanSansPro"/>
                        </a:rPr>
                        <a:t> </a:t>
                      </a:r>
                      <a:r>
                        <a:rPr lang="pt-PT" sz="3600" noProof="0" dirty="0" err="1" smtClean="0">
                          <a:latin typeface="AmmanSansPro"/>
                          <a:cs typeface="AmmanSansPro"/>
                        </a:rPr>
                        <a:t>od</a:t>
                      </a:r>
                      <a:r>
                        <a:rPr lang="pt-PT" sz="3600" noProof="0" dirty="0" smtClean="0">
                          <a:latin typeface="AmmanSansPro"/>
                          <a:cs typeface="AmmanSansPro"/>
                        </a:rPr>
                        <a:t> </a:t>
                      </a:r>
                      <a:r>
                        <a:rPr lang="pt-PT" sz="3600" noProof="0" dirty="0" err="1" smtClean="0">
                          <a:latin typeface="AmmanSansPro"/>
                          <a:cs typeface="AmmanSansPro"/>
                        </a:rPr>
                        <a:t>maximinihit</a:t>
                      </a:r>
                      <a:r>
                        <a:rPr lang="pt-PT" sz="3600" noProof="0" dirty="0" smtClean="0">
                          <a:latin typeface="AmmanSansPro"/>
                          <a:cs typeface="AmmanSansPro"/>
                        </a:rPr>
                        <a:t>, tem </a:t>
                      </a:r>
                      <a:r>
                        <a:rPr lang="pt-PT" sz="3600" noProof="0" dirty="0" err="1" smtClean="0">
                          <a:latin typeface="AmmanSansPro"/>
                          <a:cs typeface="AmmanSansPro"/>
                        </a:rPr>
                        <a:t>volupta</a:t>
                      </a:r>
                      <a:r>
                        <a:rPr lang="pt-PT" sz="3600" noProof="0" dirty="0" smtClean="0">
                          <a:latin typeface="AmmanSansPro"/>
                          <a:cs typeface="AmmanSansPro"/>
                        </a:rPr>
                        <a:t> </a:t>
                      </a:r>
                      <a:r>
                        <a:rPr lang="pt-PT" sz="3600" noProof="0" dirty="0" err="1" smtClean="0">
                          <a:latin typeface="AmmanSansPro"/>
                          <a:cs typeface="AmmanSansPro"/>
                        </a:rPr>
                        <a:t>ssimaio</a:t>
                      </a:r>
                      <a:r>
                        <a:rPr lang="pt-PT" sz="3600" noProof="0" dirty="0" smtClean="0">
                          <a:latin typeface="AmmanSansPro"/>
                          <a:cs typeface="AmmanSansPro"/>
                        </a:rPr>
                        <a:t>. </a:t>
                      </a:r>
                      <a:r>
                        <a:rPr lang="pt-PT" sz="3600" noProof="0" dirty="0" err="1" smtClean="0">
                          <a:latin typeface="AmmanSansPro"/>
                          <a:cs typeface="AmmanSansPro"/>
                        </a:rPr>
                        <a:t>Ipid</a:t>
                      </a:r>
                      <a:r>
                        <a:rPr lang="pt-PT" sz="3600" noProof="0" dirty="0" smtClean="0">
                          <a:latin typeface="AmmanSansPro"/>
                          <a:cs typeface="AmmanSansPro"/>
                        </a:rPr>
                        <a:t> </a:t>
                      </a:r>
                      <a:r>
                        <a:rPr lang="pt-PT" sz="3600" noProof="0" dirty="0" err="1" smtClean="0">
                          <a:latin typeface="AmmanSansPro"/>
                          <a:cs typeface="AmmanSansPro"/>
                        </a:rPr>
                        <a:t>eos</a:t>
                      </a:r>
                      <a:r>
                        <a:rPr lang="pt-PT" sz="3600" noProof="0" dirty="0" smtClean="0">
                          <a:latin typeface="AmmanSansPro"/>
                          <a:cs typeface="AmmanSansPro"/>
                        </a:rPr>
                        <a:t> </a:t>
                      </a:r>
                      <a:r>
                        <a:rPr lang="pt-PT" sz="3600" noProof="0" dirty="0" err="1" smtClean="0">
                          <a:latin typeface="AmmanSansPro"/>
                          <a:cs typeface="AmmanSansPro"/>
                        </a:rPr>
                        <a:t>es</a:t>
                      </a:r>
                      <a:r>
                        <a:rPr lang="pt-PT" sz="3600" noProof="0" dirty="0" smtClean="0">
                          <a:latin typeface="AmmanSansPro"/>
                          <a:cs typeface="AmmanSansPro"/>
                        </a:rPr>
                        <a:t> </a:t>
                      </a:r>
                      <a:r>
                        <a:rPr lang="pt-PT" sz="3600" noProof="0" dirty="0" err="1" smtClean="0">
                          <a:latin typeface="AmmanSansPro"/>
                          <a:cs typeface="AmmanSansPro"/>
                        </a:rPr>
                        <a:t>susdaep</a:t>
                      </a:r>
                      <a:r>
                        <a:rPr lang="pt-PT" sz="3600" noProof="0" dirty="0" smtClean="0">
                          <a:latin typeface="AmmanSansPro"/>
                          <a:cs typeface="AmmanSansPro"/>
                        </a:rPr>
                        <a:t> </a:t>
                      </a:r>
                      <a:r>
                        <a:rPr lang="pt-PT" sz="3600" noProof="0" dirty="0" err="1" smtClean="0">
                          <a:latin typeface="AmmanSansPro"/>
                          <a:cs typeface="AmmanSansPro"/>
                        </a:rPr>
                        <a:t>eruptam</a:t>
                      </a:r>
                      <a:r>
                        <a:rPr lang="pt-PT" sz="3600" noProof="0" dirty="0" smtClean="0">
                          <a:latin typeface="AmmanSansPro"/>
                          <a:cs typeface="AmmanSansPro"/>
                        </a:rPr>
                        <a:t> </a:t>
                      </a:r>
                      <a:r>
                        <a:rPr lang="pt-PT" sz="3600" noProof="0" dirty="0" err="1" smtClean="0">
                          <a:latin typeface="AmmanSansPro"/>
                          <a:cs typeface="AmmanSansPro"/>
                        </a:rPr>
                        <a:t>faccabo</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que </a:t>
                      </a:r>
                      <a:r>
                        <a:rPr lang="pt-PT" sz="3600" noProof="0" dirty="0" err="1" smtClean="0">
                          <a:latin typeface="AmmanSansPro"/>
                          <a:cs typeface="AmmanSansPro"/>
                        </a:rPr>
                        <a:t>aut</a:t>
                      </a:r>
                      <a:r>
                        <a:rPr lang="pt-PT" sz="3600" noProof="0" dirty="0" smtClean="0">
                          <a:latin typeface="AmmanSansPro"/>
                          <a:cs typeface="AmmanSansPro"/>
                        </a:rPr>
                        <a:t> </a:t>
                      </a:r>
                      <a:r>
                        <a:rPr lang="pt-PT" sz="3600" noProof="0" dirty="0" err="1" smtClean="0">
                          <a:latin typeface="AmmanSansPro"/>
                          <a:cs typeface="AmmanSansPro"/>
                        </a:rPr>
                        <a:t>laborep</a:t>
                      </a:r>
                      <a:r>
                        <a:rPr lang="pt-PT" sz="3600" noProof="0" dirty="0" smtClean="0">
                          <a:latin typeface="AmmanSansPro"/>
                          <a:cs typeface="AmmanSansPro"/>
                        </a:rPr>
                        <a:t> </a:t>
                      </a:r>
                      <a:r>
                        <a:rPr lang="pt-PT" sz="3600" noProof="0" dirty="0" err="1" smtClean="0">
                          <a:latin typeface="AmmanSansPro"/>
                          <a:cs typeface="AmmanSansPro"/>
                        </a:rPr>
                        <a:t>erferitatis</a:t>
                      </a:r>
                      <a:r>
                        <a:rPr lang="pt-PT" sz="3600" noProof="0" dirty="0" smtClean="0">
                          <a:latin typeface="AmmanSansPro"/>
                          <a:cs typeface="AmmanSansPro"/>
                        </a:rPr>
                        <a:t> maio </a:t>
                      </a:r>
                      <a:r>
                        <a:rPr lang="pt-PT" sz="3600" noProof="0" dirty="0" err="1" smtClean="0">
                          <a:latin typeface="AmmanSansPro"/>
                          <a:cs typeface="AmmanSansPro"/>
                        </a:rPr>
                        <a:t>officia</a:t>
                      </a:r>
                      <a:r>
                        <a:rPr lang="pt-PT" sz="3600" noProof="0" dirty="0" smtClean="0">
                          <a:latin typeface="AmmanSansPro"/>
                          <a:cs typeface="AmmanSansPro"/>
                        </a:rPr>
                        <a:t> cor </a:t>
                      </a:r>
                      <a:r>
                        <a:rPr lang="pt-PT" sz="3600" noProof="0" dirty="0" err="1" smtClean="0">
                          <a:latin typeface="AmmanSansPro"/>
                          <a:cs typeface="AmmanSansPro"/>
                        </a:rPr>
                        <a:t>re</a:t>
                      </a:r>
                      <a:r>
                        <a:rPr lang="pt-PT" sz="3600" noProof="0" dirty="0" smtClean="0">
                          <a:latin typeface="AmmanSansPro"/>
                          <a:cs typeface="AmmanSansPro"/>
                        </a:rPr>
                        <a:t> </a:t>
                      </a:r>
                      <a:r>
                        <a:rPr lang="pt-PT" sz="3600" noProof="0" dirty="0" err="1" smtClean="0">
                          <a:latin typeface="AmmanSansPro"/>
                          <a:cs typeface="AmmanSansPro"/>
                        </a:rPr>
                        <a:t>nobit</a:t>
                      </a:r>
                      <a:r>
                        <a:rPr lang="pt-PT" sz="3600" noProof="0" dirty="0" smtClean="0">
                          <a:latin typeface="AmmanSansPro"/>
                          <a:cs typeface="AmmanSansPro"/>
                        </a:rPr>
                        <a:t> </a:t>
                      </a:r>
                      <a:r>
                        <a:rPr lang="pt-PT" sz="3600" noProof="0" dirty="0" err="1" smtClean="0">
                          <a:latin typeface="AmmanSansPro"/>
                          <a:cs typeface="AmmanSansPro"/>
                        </a:rPr>
                        <a:t>prendel</a:t>
                      </a:r>
                      <a:r>
                        <a:rPr lang="pt-PT" sz="3600" noProof="0" dirty="0" smtClean="0">
                          <a:latin typeface="AmmanSansPro"/>
                          <a:cs typeface="AmmanSansPro"/>
                        </a:rPr>
                        <a:t> </a:t>
                      </a:r>
                      <a:r>
                        <a:rPr lang="pt-PT" sz="3600" noProof="0" dirty="0" err="1" smtClean="0">
                          <a:latin typeface="AmmanSansPro"/>
                          <a:cs typeface="AmmanSansPro"/>
                        </a:rPr>
                        <a:t>estinctiis</a:t>
                      </a:r>
                      <a:r>
                        <a:rPr lang="pt-PT" sz="3600" noProof="0" dirty="0" smtClean="0">
                          <a:latin typeface="AmmanSansPro"/>
                          <a:cs typeface="AmmanSansPro"/>
                        </a:rPr>
                        <a:t> de </a:t>
                      </a:r>
                      <a:r>
                        <a:rPr lang="pt-PT" sz="3600" noProof="0" dirty="0" err="1" smtClean="0">
                          <a:latin typeface="AmmanSansPro"/>
                          <a:cs typeface="AmmanSansPro"/>
                        </a:rPr>
                        <a:t>essequam</a:t>
                      </a:r>
                      <a:r>
                        <a:rPr lang="pt-PT" sz="3600" noProof="0" dirty="0" smtClean="0">
                          <a:latin typeface="AmmanSansPro"/>
                          <a:cs typeface="AmmanSansPro"/>
                        </a:rPr>
                        <a:t> </a:t>
                      </a:r>
                      <a:r>
                        <a:rPr lang="pt-PT" sz="3600" noProof="0" dirty="0" err="1" smtClean="0">
                          <a:latin typeface="AmmanSansPro"/>
                          <a:cs typeface="AmmanSansPro"/>
                        </a:rPr>
                        <a:t>autes</a:t>
                      </a:r>
                      <a:r>
                        <a:rPr lang="pt-PT" sz="3600" noProof="0" dirty="0" smtClean="0">
                          <a:latin typeface="AmmanSansPro"/>
                          <a:cs typeface="AmmanSansPro"/>
                        </a:rPr>
                        <a:t> </a:t>
                      </a:r>
                      <a:r>
                        <a:rPr lang="pt-PT" sz="3600" noProof="0" dirty="0" err="1" smtClean="0">
                          <a:latin typeface="AmmanSansPro"/>
                          <a:cs typeface="AmmanSansPro"/>
                        </a:rPr>
                        <a:t>digentio</a:t>
                      </a:r>
                      <a:r>
                        <a:rPr lang="pt-PT" sz="3600" noProof="0" dirty="0" smtClean="0">
                          <a:latin typeface="AmmanSansPro"/>
                          <a:cs typeface="AmmanSansPro"/>
                        </a:rPr>
                        <a:t> </a:t>
                      </a:r>
                      <a:r>
                        <a:rPr lang="pt-PT" sz="3600" noProof="0" dirty="0" err="1" smtClean="0">
                          <a:latin typeface="AmmanSansPro"/>
                          <a:cs typeface="AmmanSansPro"/>
                        </a:rPr>
                        <a:t>minum</a:t>
                      </a:r>
                      <a:r>
                        <a:rPr lang="pt-PT" sz="3600" noProof="0" dirty="0" smtClean="0">
                          <a:latin typeface="AmmanSansPro"/>
                          <a:cs typeface="AmmanSansPro"/>
                        </a:rPr>
                        <a:t> </a:t>
                      </a:r>
                      <a:r>
                        <a:rPr lang="pt-PT" sz="3600" noProof="0" dirty="0" err="1" smtClean="0">
                          <a:latin typeface="AmmanSansPro"/>
                          <a:cs typeface="AmmanSansPro"/>
                        </a:rPr>
                        <a:t>facienim</a:t>
                      </a:r>
                      <a:r>
                        <a:rPr lang="pt-PT" sz="3600" noProof="0" dirty="0" smtClean="0">
                          <a:latin typeface="AmmanSansPro"/>
                          <a:cs typeface="AmmanSansPro"/>
                        </a:rPr>
                        <a:t> que labore </a:t>
                      </a:r>
                      <a:r>
                        <a:rPr lang="pt-PT" sz="3600" noProof="0" dirty="0" err="1" smtClean="0">
                          <a:latin typeface="AmmanSansPro"/>
                          <a:cs typeface="AmmanSansPro"/>
                        </a:rPr>
                        <a:t>dis</a:t>
                      </a:r>
                      <a:r>
                        <a:rPr lang="pt-PT" sz="3600" noProof="0" dirty="0" smtClean="0">
                          <a:latin typeface="AmmanSansPro"/>
                          <a:cs typeface="AmmanSansPro"/>
                        </a:rPr>
                        <a:t> </a:t>
                      </a:r>
                      <a:r>
                        <a:rPr lang="pt-PT" sz="3600" noProof="0" dirty="0" err="1" smtClean="0">
                          <a:latin typeface="AmmanSansPro"/>
                          <a:cs typeface="AmmanSansPro"/>
                        </a:rPr>
                        <a:t>cumquos</a:t>
                      </a:r>
                      <a:r>
                        <a:rPr lang="pt-PT" sz="3600" noProof="0" dirty="0" smtClean="0">
                          <a:latin typeface="AmmanSansPro"/>
                          <a:cs typeface="AmmanSansPro"/>
                        </a:rPr>
                        <a:t> </a:t>
                      </a:r>
                      <a:r>
                        <a:rPr lang="pt-PT" sz="3600" noProof="0" dirty="0" err="1" smtClean="0">
                          <a:latin typeface="AmmanSansPro"/>
                          <a:cs typeface="AmmanSansPro"/>
                        </a:rPr>
                        <a:t>aces</a:t>
                      </a:r>
                      <a:r>
                        <a:rPr lang="pt-PT" sz="3600" noProof="0" dirty="0" smtClean="0">
                          <a:latin typeface="AmmanSansPro"/>
                          <a:cs typeface="AmmanSansPro"/>
                        </a:rPr>
                        <a:t> </a:t>
                      </a:r>
                      <a:r>
                        <a:rPr lang="pt-PT" sz="3600" noProof="0" dirty="0" err="1" smtClean="0">
                          <a:latin typeface="AmmanSansPro"/>
                          <a:cs typeface="AmmanSansPro"/>
                        </a:rPr>
                        <a:t>nitatas</a:t>
                      </a:r>
                      <a:r>
                        <a:rPr lang="pt-PT" sz="3600" noProof="0" dirty="0" smtClean="0">
                          <a:latin typeface="AmmanSansPro"/>
                          <a:cs typeface="AmmanSansPro"/>
                        </a:rPr>
                        <a:t> </a:t>
                      </a:r>
                      <a:r>
                        <a:rPr lang="pt-PT" sz="3600" noProof="0" dirty="0" err="1" smtClean="0">
                          <a:latin typeface="AmmanSansPro"/>
                          <a:cs typeface="AmmanSansPro"/>
                        </a:rPr>
                        <a:t>ipis</a:t>
                      </a:r>
                      <a:r>
                        <a:rPr lang="pt-PT" sz="3600" noProof="0" dirty="0" smtClean="0">
                          <a:latin typeface="AmmanSansPro"/>
                          <a:cs typeface="AmmanSansPro"/>
                        </a:rPr>
                        <a:t> atis </a:t>
                      </a:r>
                      <a:r>
                        <a:rPr lang="pt-PT" sz="3600" noProof="0" dirty="0" err="1" smtClean="0">
                          <a:latin typeface="AmmanSansPro"/>
                          <a:cs typeface="AmmanSansPro"/>
                        </a:rPr>
                        <a:t>dolumquis</a:t>
                      </a:r>
                      <a:r>
                        <a:rPr lang="pt-PT" sz="3600" noProof="0" dirty="0" smtClean="0">
                          <a:latin typeface="AmmanSansPro"/>
                          <a:cs typeface="AmmanSansPro"/>
                        </a:rPr>
                        <a:t> </a:t>
                      </a:r>
                      <a:r>
                        <a:rPr lang="pt-PT" sz="3600" noProof="0" dirty="0" err="1" smtClean="0">
                          <a:latin typeface="AmmanSansPro"/>
                          <a:cs typeface="AmmanSansPro"/>
                        </a:rPr>
                        <a:t>pedigni</a:t>
                      </a:r>
                      <a:r>
                        <a:rPr lang="pt-PT" sz="3600" noProof="0" dirty="0" smtClean="0">
                          <a:latin typeface="AmmanSansPro"/>
                          <a:cs typeface="AmmanSansPro"/>
                        </a:rPr>
                        <a:t> </a:t>
                      </a:r>
                      <a:r>
                        <a:rPr lang="pt-PT" sz="3600" noProof="0" dirty="0" err="1" smtClean="0">
                          <a:latin typeface="AmmanSansPro"/>
                          <a:cs typeface="AmmanSansPro"/>
                        </a:rPr>
                        <a:t>musam</a:t>
                      </a:r>
                      <a:r>
                        <a:rPr lang="pt-PT" sz="3600" noProof="0" dirty="0" smtClean="0">
                          <a:latin typeface="AmmanSansPro"/>
                          <a:cs typeface="AmmanSansPro"/>
                        </a:rPr>
                        <a:t>, que plique </a:t>
                      </a:r>
                      <a:r>
                        <a:rPr lang="pt-PT" sz="3600" noProof="0" dirty="0" err="1" smtClean="0">
                          <a:latin typeface="AmmanSansPro"/>
                          <a:cs typeface="AmmanSansPro"/>
                        </a:rPr>
                        <a:t>pellaturem</a:t>
                      </a:r>
                      <a:r>
                        <a:rPr lang="pt-PT" sz="3600" noProof="0" dirty="0" smtClean="0">
                          <a:latin typeface="AmmanSansPro"/>
                          <a:cs typeface="AmmanSansPro"/>
                        </a:rPr>
                        <a:t> ut fugia </a:t>
                      </a:r>
                      <a:r>
                        <a:rPr lang="pt-PT" sz="3600" noProof="0" dirty="0" err="1" smtClean="0">
                          <a:latin typeface="AmmanSansPro"/>
                          <a:cs typeface="AmmanSansPro"/>
                        </a:rPr>
                        <a:t>sunt</a:t>
                      </a:r>
                      <a:r>
                        <a:rPr lang="pt-PT" sz="3600" noProof="0" dirty="0" smtClean="0">
                          <a:latin typeface="AmmanSansPro"/>
                          <a:cs typeface="AmmanSansPro"/>
                        </a:rPr>
                        <a:t> que nis </a:t>
                      </a:r>
                      <a:r>
                        <a:rPr lang="pt-PT" sz="3600" noProof="0" dirty="0" err="1" smtClean="0">
                          <a:latin typeface="AmmanSansPro"/>
                          <a:cs typeface="AmmanSansPro"/>
                        </a:rPr>
                        <a:t>quam</a:t>
                      </a:r>
                      <a:r>
                        <a:rPr lang="pt-PT" sz="3600" noProof="0" dirty="0" smtClean="0">
                          <a:latin typeface="AmmanSansPro"/>
                          <a:cs typeface="AmmanSansPro"/>
                        </a:rPr>
                        <a:t>, quo </a:t>
                      </a:r>
                      <a:r>
                        <a:rPr lang="pt-PT" sz="3600" noProof="0" dirty="0" err="1" smtClean="0">
                          <a:latin typeface="AmmanSansPro"/>
                          <a:cs typeface="AmmanSansPro"/>
                        </a:rPr>
                        <a:t>cuptatistiis</a:t>
                      </a:r>
                      <a:r>
                        <a:rPr lang="pt-PT" sz="3600" noProof="0" dirty="0" smtClean="0">
                          <a:latin typeface="AmmanSansPro"/>
                          <a:cs typeface="AmmanSansPro"/>
                        </a:rPr>
                        <a:t> </a:t>
                      </a:r>
                      <a:r>
                        <a:rPr lang="pt-PT" sz="3600" noProof="0" dirty="0" err="1" smtClean="0">
                          <a:latin typeface="AmmanSansPro"/>
                          <a:cs typeface="AmmanSansPro"/>
                        </a:rPr>
                        <a:t>et</a:t>
                      </a:r>
                      <a:r>
                        <a:rPr lang="pt-PT" sz="3600" noProof="0" dirty="0" smtClean="0">
                          <a:latin typeface="AmmanSansPro"/>
                          <a:cs typeface="AmmanSansPro"/>
                        </a:rPr>
                        <a:t> </a:t>
                      </a:r>
                      <a:r>
                        <a:rPr lang="pt-PT" sz="3600" noProof="0" dirty="0" err="1" smtClean="0">
                          <a:latin typeface="AmmanSansPro"/>
                          <a:cs typeface="AmmanSansPro"/>
                        </a:rPr>
                        <a:t>escit</a:t>
                      </a:r>
                      <a:r>
                        <a:rPr lang="pt-PT" sz="3600" noProof="0" dirty="0" smtClean="0">
                          <a:latin typeface="AmmanSansPro"/>
                          <a:cs typeface="AmmanSansPro"/>
                        </a:rPr>
                        <a:t> </a:t>
                      </a:r>
                      <a:r>
                        <a:rPr lang="pt-PT" sz="3600" noProof="0" dirty="0" err="1" smtClean="0">
                          <a:latin typeface="AmmanSansPro"/>
                          <a:cs typeface="AmmanSansPro"/>
                        </a:rPr>
                        <a:t>offictus</a:t>
                      </a:r>
                      <a:r>
                        <a:rPr lang="pt-PT" sz="3600" noProof="0" dirty="0" smtClean="0">
                          <a:latin typeface="AmmanSansPro"/>
                          <a:cs typeface="AmmanSansPro"/>
                        </a:rPr>
                        <a:t> perrum </a:t>
                      </a:r>
                      <a:r>
                        <a:rPr lang="pt-PT" sz="3600" noProof="0" dirty="0" err="1" smtClean="0">
                          <a:latin typeface="AmmanSansPro"/>
                          <a:cs typeface="AmmanSansPro"/>
                        </a:rPr>
                        <a:t>laudia</a:t>
                      </a:r>
                      <a:r>
                        <a:rPr lang="pt-PT" sz="3600" noProof="0" dirty="0" smtClean="0">
                          <a:latin typeface="AmmanSansPro"/>
                          <a:cs typeface="AmmanSansPro"/>
                        </a:rPr>
                        <a:t> cum </a:t>
                      </a:r>
                      <a:r>
                        <a:rPr lang="pt-PT" sz="3600" noProof="0" dirty="0" err="1" smtClean="0">
                          <a:latin typeface="AmmanSansPro"/>
                          <a:cs typeface="AmmanSansPro"/>
                        </a:rPr>
                        <a:t>fugitat</a:t>
                      </a:r>
                      <a:r>
                        <a:rPr lang="pt-PT" sz="3600" noProof="0" dirty="0" smtClean="0">
                          <a:latin typeface="AmmanSansPro"/>
                          <a:cs typeface="AmmanSansPro"/>
                        </a:rPr>
                        <a:t> </a:t>
                      </a:r>
                    </a:p>
                    <a:p>
                      <a:endParaRPr lang="pt-PT" sz="3600" noProof="0" dirty="0"/>
                    </a:p>
                  </a:txBody>
                  <a:tcPr marL="91436" marR="91436" marT="45722" marB="45722"/>
                </a:tc>
              </a:tr>
            </a:tbl>
          </a:graphicData>
        </a:graphic>
      </p:graphicFrame>
      <p:graphicFrame>
        <p:nvGraphicFramePr>
          <p:cNvPr id="14" name="Table 19"/>
          <p:cNvGraphicFramePr>
            <a:graphicFrameLocks noGrp="1"/>
          </p:cNvGraphicFramePr>
          <p:nvPr>
            <p:extLst>
              <p:ext uri="{D42A27DB-BD31-4B8C-83A1-F6EECF244321}">
                <p14:modId xmlns:p14="http://schemas.microsoft.com/office/powerpoint/2010/main" val="1965634487"/>
              </p:ext>
            </p:extLst>
          </p:nvPr>
        </p:nvGraphicFramePr>
        <p:xfrm>
          <a:off x="16904264" y="31150442"/>
          <a:ext cx="13325552" cy="6583944"/>
        </p:xfrm>
        <a:graphic>
          <a:graphicData uri="http://schemas.openxmlformats.org/drawingml/2006/table">
            <a:tbl>
              <a:tblPr firstRow="1" bandRow="1">
                <a:tableStyleId>{2D5ABB26-0587-4C30-8999-92F81FD0307C}</a:tableStyleId>
              </a:tblPr>
              <a:tblGrid>
                <a:gridCol w="13325552"/>
              </a:tblGrid>
              <a:tr h="1005880">
                <a:tc>
                  <a:txBody>
                    <a:bodyPr/>
                    <a:lstStyle/>
                    <a:p>
                      <a:r>
                        <a:rPr lang="pt-PT" sz="6000" noProof="0" dirty="0" smtClean="0">
                          <a:solidFill>
                            <a:srgbClr val="015289"/>
                          </a:solidFill>
                          <a:latin typeface="AmmanSansPro"/>
                        </a:rPr>
                        <a:t>Referências</a:t>
                      </a:r>
                      <a:endParaRPr lang="pt-PT" sz="6000" noProof="0" dirty="0">
                        <a:solidFill>
                          <a:srgbClr val="015289"/>
                        </a:solidFill>
                      </a:endParaRPr>
                    </a:p>
                  </a:txBody>
                  <a:tcPr marL="91436" marR="91436" marT="45722" marB="45722">
                    <a:lnT w="12700" cap="flat" cmpd="sng" algn="ctr">
                      <a:solidFill>
                        <a:scrgbClr r="0" g="0" b="0"/>
                      </a:solidFill>
                      <a:prstDash val="solid"/>
                      <a:round/>
                      <a:headEnd type="none" w="med" len="med"/>
                      <a:tailEnd type="none" w="med" len="med"/>
                    </a:lnT>
                  </a:tcPr>
                </a:tc>
              </a:tr>
              <a:tr h="5578064">
                <a:tc>
                  <a:txBody>
                    <a:bodyPr/>
                    <a:lstStyle/>
                    <a:p>
                      <a:pPr marL="0" indent="0">
                        <a:buNone/>
                      </a:pPr>
                      <a:r>
                        <a:rPr lang="pt-PT" sz="3600" noProof="0" smtClean="0">
                          <a:latin typeface="AmmanSansPro"/>
                          <a:cs typeface="AmmanSansPro"/>
                        </a:rPr>
                        <a:t>Dis volorpori beatum eost volenih ilitior ibusdae destiis ut et, consed quis etur?</a:t>
                      </a:r>
                    </a:p>
                    <a:p>
                      <a:pPr marL="0" indent="0">
                        <a:buNone/>
                      </a:pPr>
                      <a:r>
                        <a:rPr lang="pt-PT" sz="3600" noProof="0" smtClean="0">
                          <a:latin typeface="AmmanSansPro"/>
                          <a:cs typeface="AmmanSansPro"/>
                        </a:rPr>
                        <a:t>Poribus coribus molore non cus aut velecto od maximinihit, tem volupta ssimaio. Ipid eos es susdaep eruptam faccabo. Et que aut laborep erferitatis maio officia cor re nobit prendel estinctiis de essequam autes digentio minum facienim que labore dis cumquos aces nitatas ipis atis dolumquis pedigni musam, que plique pellaturem ut fugia sunt que nis quam, quo cuptatistiis et escit offictus perrum laudia cum fugitat </a:t>
                      </a:r>
                    </a:p>
                    <a:p>
                      <a:endParaRPr lang="pt-PT" sz="3600" noProof="0"/>
                    </a:p>
                  </a:txBody>
                  <a:tcPr marL="91436" marR="91436" marT="45722" marB="45722"/>
                </a:tc>
              </a:tr>
            </a:tbl>
          </a:graphicData>
        </a:graphic>
      </p:graphicFrame>
    </p:spTree>
    <p:extLst>
      <p:ext uri="{BB962C8B-B14F-4D97-AF65-F5344CB8AC3E}">
        <p14:creationId xmlns:p14="http://schemas.microsoft.com/office/powerpoint/2010/main" val="33736361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199</TotalTime>
  <Words>643</Words>
  <Application>Microsoft Office PowerPoint</Application>
  <PresentationFormat>Personalizados</PresentationFormat>
  <Paragraphs>34</Paragraphs>
  <Slides>1</Slides>
  <Notes>1</Notes>
  <HiddenSlides>0</HiddenSlides>
  <MMClips>0</MMClips>
  <ScaleCrop>false</ScaleCrop>
  <HeadingPairs>
    <vt:vector size="4" baseType="variant">
      <vt:variant>
        <vt:lpstr>Tema</vt:lpstr>
      </vt:variant>
      <vt:variant>
        <vt:i4>1</vt:i4>
      </vt:variant>
      <vt:variant>
        <vt:lpstr>Títulos dos diapositivos</vt:lpstr>
      </vt:variant>
      <vt:variant>
        <vt:i4>1</vt:i4>
      </vt:variant>
    </vt:vector>
  </HeadingPairs>
  <TitlesOfParts>
    <vt:vector size="2" baseType="lpstr">
      <vt:lpstr>Office Theme</vt:lpstr>
      <vt:lpstr>Título do projecto</vt:lpstr>
    </vt:vector>
  </TitlesOfParts>
  <Company>happybrands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SPR</dc:creator>
  <cp:lastModifiedBy>reuma</cp:lastModifiedBy>
  <cp:revision>27</cp:revision>
  <dcterms:created xsi:type="dcterms:W3CDTF">2012-03-28T16:35:24Z</dcterms:created>
  <dcterms:modified xsi:type="dcterms:W3CDTF">2014-02-19T10:23:04Z</dcterms:modified>
</cp:coreProperties>
</file>