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1602700" cy="32404050"/>
  <p:notesSz cx="6858000" cy="9144000"/>
  <p:defaultTextStyle>
    <a:defPPr>
      <a:defRPr lang="en-US"/>
    </a:defPPr>
    <a:lvl1pPr marL="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15289"/>
    <a:srgbClr val="3EB4DD"/>
    <a:srgbClr val="00A1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2718" autoAdjust="0"/>
  </p:normalViewPr>
  <p:slideViewPr>
    <p:cSldViewPr snapToGrid="0" snapToObjects="1">
      <p:cViewPr>
        <p:scale>
          <a:sx n="30" d="100"/>
          <a:sy n="30" d="100"/>
        </p:scale>
        <p:origin x="-1980" y="-72"/>
      </p:cViewPr>
      <p:guideLst>
        <p:guide orient="horz" pos="10207"/>
        <p:guide pos="68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EC83A-C1E1-9948-9677-F9DFB8598D48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4B71B-E1F2-5946-8DDE-542FD60689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006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DBE64-83D2-304F-B757-FF75C23578D3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4268C-E23A-1B4C-9572-F36E1BECFD2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466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685800"/>
            <a:ext cx="228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6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03" y="10066260"/>
            <a:ext cx="18362295" cy="6945868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406" y="18362296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F0645-B9F3-2942-BB88-493C41D81EF7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13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7665"/>
            <a:ext cx="19442430" cy="5400676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ACFF-B410-A64E-925C-6C0FEC5546EC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7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61957" y="1297668"/>
            <a:ext cx="4860608" cy="27648456"/>
          </a:xfrm>
          <a:prstGeom prst="rect">
            <a:avLst/>
          </a:prstGeom>
        </p:spPr>
        <p:txBody>
          <a:bodyPr vert="eaVert"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0135" y="1297668"/>
            <a:ext cx="14221778" cy="27648456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2EC9-40EA-BC40-9542-9A2FCBB2A883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09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7665"/>
            <a:ext cx="19442430" cy="5400676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331DB-4586-8A47-8DCD-298F7E12CA2C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0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465" y="20822606"/>
            <a:ext cx="18362295" cy="6435804"/>
          </a:xfrm>
          <a:prstGeom prst="rect">
            <a:avLst/>
          </a:prstGeom>
        </p:spPr>
        <p:txBody>
          <a:bodyPr lIns="68580" tIns="34290" rIns="68580" bIns="34290" anchor="t"/>
          <a:lstStyle>
            <a:lvl1pPr algn="l">
              <a:defRPr sz="135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465" y="13734222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14E-4ACE-0A4D-A708-82ED76069B6D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4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7665"/>
            <a:ext cx="19442430" cy="5400676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0135" y="7560948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81373" y="7560948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FCF-4D15-4347-9F27-328966162111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85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7253408"/>
            <a:ext cx="9544944" cy="3022876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3873" y="7253408"/>
            <a:ext cx="9548693" cy="3022876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80137" y="30033756"/>
            <a:ext cx="3853814" cy="1725215"/>
          </a:xfrm>
        </p:spPr>
        <p:txBody>
          <a:bodyPr/>
          <a:lstStyle/>
          <a:p>
            <a:fld id="{76E8D491-5131-0B48-956C-364B9E5DDFF7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6802100" y="30033756"/>
            <a:ext cx="3720465" cy="1725215"/>
          </a:xfrm>
        </p:spPr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Footer Placeholder 7"/>
          <p:cNvSpPr txBox="1">
            <a:spLocks/>
          </p:cNvSpPr>
          <p:nvPr userDrawn="1"/>
        </p:nvSpPr>
        <p:spPr>
          <a:xfrm>
            <a:off x="4933951" y="31562387"/>
            <a:ext cx="11868149" cy="227757"/>
          </a:xfrm>
          <a:prstGeom prst="rect">
            <a:avLst/>
          </a:prstGeom>
          <a:ln>
            <a:noFill/>
            <a:prstDash val="solid"/>
          </a:ln>
        </p:spPr>
        <p:txBody>
          <a:bodyPr vert="horz" lIns="308610" tIns="154305" rIns="308610" bIns="154305" rtlCol="0" anchor="ctr"/>
          <a:lstStyle>
            <a:defPPr>
              <a:defRPr lang="en-US"/>
            </a:defPPr>
            <a:lvl1pPr marL="0" algn="ctr" defTabSz="20574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574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148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722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296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2870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3444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592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2057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800" dirty="0" smtClean="0">
                <a:solidFill>
                  <a:schemeClr val="tx1"/>
                </a:solidFill>
              </a:rPr>
              <a:t>O Reuma.pt foi desenvolvido com o apoio da </a:t>
            </a:r>
            <a:r>
              <a:rPr lang="pt-PT" sz="1800" dirty="0" err="1" smtClean="0">
                <a:solidFill>
                  <a:schemeClr val="tx1"/>
                </a:solidFill>
              </a:rPr>
              <a:t>Abbvie</a:t>
            </a:r>
            <a:r>
              <a:rPr lang="pt-PT" sz="1800" dirty="0" smtClean="0">
                <a:solidFill>
                  <a:schemeClr val="tx1"/>
                </a:solidFill>
              </a:rPr>
              <a:t>, </a:t>
            </a:r>
            <a:r>
              <a:rPr lang="pt-PT" sz="1800" dirty="0" err="1" smtClean="0">
                <a:solidFill>
                  <a:schemeClr val="tx1"/>
                </a:solidFill>
              </a:rPr>
              <a:t>Merck</a:t>
            </a:r>
            <a:r>
              <a:rPr lang="pt-PT" sz="1800" dirty="0" smtClean="0">
                <a:solidFill>
                  <a:schemeClr val="tx1"/>
                </a:solidFill>
              </a:rPr>
              <a:t> Sharp &amp; </a:t>
            </a:r>
            <a:r>
              <a:rPr lang="pt-PT" sz="1800" dirty="0" err="1" smtClean="0">
                <a:solidFill>
                  <a:schemeClr val="tx1"/>
                </a:solidFill>
              </a:rPr>
              <a:t>Dohme</a:t>
            </a:r>
            <a:r>
              <a:rPr lang="pt-PT" sz="1800" dirty="0" smtClean="0">
                <a:solidFill>
                  <a:schemeClr val="tx1"/>
                </a:solidFill>
              </a:rPr>
              <a:t>, </a:t>
            </a:r>
            <a:r>
              <a:rPr lang="pt-PT" sz="1800" dirty="0" err="1" smtClean="0">
                <a:solidFill>
                  <a:schemeClr val="tx1"/>
                </a:solidFill>
              </a:rPr>
              <a:t>Pfizer</a:t>
            </a:r>
            <a:r>
              <a:rPr lang="pt-PT" sz="1800" dirty="0" smtClean="0">
                <a:solidFill>
                  <a:schemeClr val="tx1"/>
                </a:solidFill>
              </a:rPr>
              <a:t>, </a:t>
            </a:r>
            <a:r>
              <a:rPr lang="pt-PT" sz="1800" dirty="0" err="1" smtClean="0">
                <a:solidFill>
                  <a:schemeClr val="tx1"/>
                </a:solidFill>
              </a:rPr>
              <a:t>Roche</a:t>
            </a:r>
            <a:r>
              <a:rPr lang="pt-PT" sz="1800" dirty="0" smtClean="0">
                <a:solidFill>
                  <a:schemeClr val="tx1"/>
                </a:solidFill>
              </a:rPr>
              <a:t> e UCB</a:t>
            </a:r>
            <a:endParaRPr lang="en-US" sz="1800" dirty="0" smtClean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081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7665"/>
            <a:ext cx="19442430" cy="5400676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4A521-0D93-7844-AB02-FA75778615AF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3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C054-0844-804F-BDA5-CF327E4A9969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17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5" y="1290161"/>
            <a:ext cx="7107140" cy="5490686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l">
              <a:defRPr sz="68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6056" y="1290165"/>
            <a:ext cx="12076509" cy="27655958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0135" y="6780850"/>
            <a:ext cx="7107140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100"/>
            </a:lvl4pPr>
            <a:lvl5pPr marL="6172200" indent="0">
              <a:buNone/>
              <a:defRPr sz="3100"/>
            </a:lvl5pPr>
            <a:lvl6pPr marL="7715250" indent="0">
              <a:buNone/>
              <a:defRPr sz="3100"/>
            </a:lvl6pPr>
            <a:lvl7pPr marL="9258300" indent="0">
              <a:buNone/>
              <a:defRPr sz="3100"/>
            </a:lvl7pPr>
            <a:lvl8pPr marL="10801350" indent="0">
              <a:buNone/>
              <a:defRPr sz="3100"/>
            </a:lvl8pPr>
            <a:lvl9pPr marL="12344400" indent="0">
              <a:buNone/>
              <a:defRPr sz="31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C3A2-E119-B04A-A77B-13B53FC4A258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66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281" y="22682835"/>
            <a:ext cx="12961620" cy="2677837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l">
              <a:defRPr sz="68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4281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4281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100"/>
            </a:lvl4pPr>
            <a:lvl5pPr marL="6172200" indent="0">
              <a:buNone/>
              <a:defRPr sz="3100"/>
            </a:lvl5pPr>
            <a:lvl6pPr marL="7715250" indent="0">
              <a:buNone/>
              <a:defRPr sz="3100"/>
            </a:lvl6pPr>
            <a:lvl7pPr marL="9258300" indent="0">
              <a:buNone/>
              <a:defRPr sz="3100"/>
            </a:lvl7pPr>
            <a:lvl8pPr marL="10801350" indent="0">
              <a:buNone/>
              <a:defRPr sz="3100"/>
            </a:lvl8pPr>
            <a:lvl9pPr marL="12344400" indent="0">
              <a:buNone/>
              <a:defRPr sz="31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6469-2E0A-D642-8CCF-95D708B059D0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6" y="7560948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36" y="30033756"/>
            <a:ext cx="5040630" cy="1725215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D0D72-A16E-F940-883D-4B7ECB6DE604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5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5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/>
          <a:stretch>
            <a:fillRect/>
          </a:stretch>
        </p:blipFill>
        <p:spPr bwMode="auto">
          <a:xfrm>
            <a:off x="0" y="2725"/>
            <a:ext cx="21590000" cy="1903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11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154305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288" indent="-1157288" algn="l" defTabSz="1543050" rtl="0" eaLnBrk="1" latinLnBrk="0" hangingPunct="1">
        <a:spcBef>
          <a:spcPct val="20000"/>
        </a:spcBef>
        <a:buFont typeface="Arial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456" indent="-964406" algn="l" defTabSz="1543050" rtl="0" eaLnBrk="1" latinLnBrk="0" hangingPunct="1">
        <a:spcBef>
          <a:spcPct val="20000"/>
        </a:spcBef>
        <a:buFont typeface="Arial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1543050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1543050" rtl="0" eaLnBrk="1" latinLnBrk="0" hangingPunct="1">
        <a:spcBef>
          <a:spcPct val="20000"/>
        </a:spcBef>
        <a:buFont typeface="Arial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1543050" rtl="0" eaLnBrk="1" latinLnBrk="0" hangingPunct="1">
        <a:spcBef>
          <a:spcPct val="20000"/>
        </a:spcBef>
        <a:buFont typeface="Arial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154305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154305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154305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154305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034" y="285095"/>
            <a:ext cx="16802466" cy="1356669"/>
          </a:xfrm>
          <a:prstGeom prst="rect">
            <a:avLst/>
          </a:prstGeom>
        </p:spPr>
        <p:txBody>
          <a:bodyPr lIns="68580" tIns="34290" rIns="68580" bIns="34290">
            <a:noAutofit/>
          </a:bodyPr>
          <a:lstStyle/>
          <a:p>
            <a:pPr algn="l"/>
            <a:r>
              <a:rPr lang="pt-PT" sz="7500" dirty="0" smtClean="0">
                <a:solidFill>
                  <a:schemeClr val="bg1"/>
                </a:solidFill>
                <a:latin typeface="AmmanSansPro"/>
                <a:cs typeface="AmmanSansPro"/>
              </a:rPr>
              <a:t>Título do </a:t>
            </a:r>
            <a:r>
              <a:rPr lang="pt-PT" sz="7500" dirty="0" err="1" smtClean="0">
                <a:solidFill>
                  <a:schemeClr val="bg1"/>
                </a:solidFill>
                <a:latin typeface="AmmanSansPro"/>
                <a:cs typeface="AmmanSansPro"/>
              </a:rPr>
              <a:t>projecto</a:t>
            </a:r>
            <a:endParaRPr lang="pt-PT" sz="7500" dirty="0">
              <a:solidFill>
                <a:schemeClr val="bg1"/>
              </a:solidFill>
              <a:latin typeface="AmmanSansPro"/>
              <a:cs typeface="AmmanSansPro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3390" y="2054142"/>
            <a:ext cx="13538021" cy="1355807"/>
          </a:xfrm>
        </p:spPr>
        <p:txBody>
          <a:bodyPr>
            <a:noAutofit/>
          </a:bodyPr>
          <a:lstStyle/>
          <a:p>
            <a:r>
              <a:rPr lang="pt-PT" sz="3600" b="0" dirty="0" smtClean="0">
                <a:latin typeface="AmmanSansPro"/>
                <a:cs typeface="AmmanSansPro"/>
              </a:rPr>
              <a:t>Nome do autor A</a:t>
            </a:r>
            <a:r>
              <a:rPr lang="pt-PT" sz="3600" b="0" baseline="30000" dirty="0" smtClean="0">
                <a:latin typeface="AmmanSansPro"/>
                <a:cs typeface="AmmanSansPro"/>
              </a:rPr>
              <a:t>1</a:t>
            </a:r>
            <a:r>
              <a:rPr lang="pt-PT" sz="3600" b="0" dirty="0" smtClean="0">
                <a:latin typeface="AmmanSansPro"/>
                <a:cs typeface="AmmanSansPro"/>
              </a:rPr>
              <a:t>; Nome do autor B</a:t>
            </a:r>
            <a:r>
              <a:rPr lang="pt-PT" sz="3600" b="0" baseline="30000" dirty="0" smtClean="0">
                <a:latin typeface="AmmanSansPro"/>
                <a:cs typeface="AmmanSansPro"/>
              </a:rPr>
              <a:t>2</a:t>
            </a:r>
            <a:r>
              <a:rPr lang="pt-PT" sz="3600" b="0" dirty="0" smtClean="0">
                <a:latin typeface="AmmanSansPro"/>
                <a:cs typeface="AmmanSansPro"/>
              </a:rPr>
              <a:t>; Nome do autor C</a:t>
            </a:r>
            <a:r>
              <a:rPr lang="pt-PT" sz="3600" b="0" baseline="30000" dirty="0" smtClean="0">
                <a:latin typeface="AmmanSansPro"/>
                <a:cs typeface="AmmanSansPro"/>
              </a:rPr>
              <a:t>3</a:t>
            </a:r>
            <a:r>
              <a:rPr lang="pt-PT" sz="3600" b="0" dirty="0" smtClean="0">
                <a:latin typeface="AmmanSansPro"/>
                <a:cs typeface="AmmanSansPro"/>
              </a:rPr>
              <a:t> </a:t>
            </a:r>
          </a:p>
          <a:p>
            <a:r>
              <a:rPr lang="pt-PT" sz="2800" b="0" baseline="30000" dirty="0" smtClean="0">
                <a:latin typeface="AmmanSansPro"/>
                <a:cs typeface="AmmanSansPro"/>
              </a:rPr>
              <a:t>1 </a:t>
            </a:r>
            <a:r>
              <a:rPr lang="pt-PT" sz="2800" b="0" dirty="0" smtClean="0">
                <a:latin typeface="AmmanSansPro"/>
                <a:cs typeface="AmmanSansPro"/>
              </a:rPr>
              <a:t>Instituição AAAAA; </a:t>
            </a:r>
            <a:r>
              <a:rPr lang="pt-PT" sz="2800" b="0" baseline="30000" dirty="0" smtClean="0">
                <a:latin typeface="AmmanSansPro"/>
                <a:cs typeface="AmmanSansPro"/>
              </a:rPr>
              <a:t>2 </a:t>
            </a:r>
            <a:r>
              <a:rPr lang="pt-PT" sz="2800" b="0" dirty="0" smtClean="0">
                <a:latin typeface="AmmanSansPro"/>
                <a:cs typeface="AmmanSansPro"/>
              </a:rPr>
              <a:t>Instituição BBBBB; </a:t>
            </a:r>
            <a:r>
              <a:rPr lang="pt-PT" sz="2800" b="0" baseline="30000" dirty="0" smtClean="0">
                <a:latin typeface="AmmanSansPro"/>
                <a:cs typeface="AmmanSansPro"/>
              </a:rPr>
              <a:t>3 </a:t>
            </a:r>
            <a:r>
              <a:rPr lang="pt-PT" sz="2800" b="0" dirty="0" smtClean="0">
                <a:latin typeface="AmmanSansPro"/>
                <a:cs typeface="AmmanSansPro"/>
              </a:rPr>
              <a:t>Instituição CCCCC</a:t>
            </a:r>
            <a:endParaRPr lang="pt-PT" sz="2800" dirty="0">
              <a:latin typeface="AmmanSansPro"/>
              <a:cs typeface="AmmanSansPro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14731"/>
              </p:ext>
            </p:extLst>
          </p:nvPr>
        </p:nvGraphicFramePr>
        <p:xfrm>
          <a:off x="1080136" y="3708127"/>
          <a:ext cx="8883701" cy="6201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pt-PT" sz="49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Introdução</a:t>
                      </a:r>
                      <a:endParaRPr lang="pt-PT" sz="49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638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  <a:p>
                      <a:endParaRPr lang="pt-PT" sz="2900" noProof="0" dirty="0"/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147230"/>
              </p:ext>
            </p:extLst>
          </p:nvPr>
        </p:nvGraphicFramePr>
        <p:xfrm>
          <a:off x="1080136" y="17834913"/>
          <a:ext cx="8883701" cy="57593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pt-PT" sz="49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Metodologia</a:t>
                      </a:r>
                      <a:endParaRPr lang="pt-PT" sz="49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36106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777577"/>
              </p:ext>
            </p:extLst>
          </p:nvPr>
        </p:nvGraphicFramePr>
        <p:xfrm>
          <a:off x="1080136" y="10818287"/>
          <a:ext cx="8883701" cy="57593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pt-PT" sz="49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Objectivos</a:t>
                      </a:r>
                      <a:endParaRPr lang="pt-PT" sz="49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36106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784266"/>
              </p:ext>
            </p:extLst>
          </p:nvPr>
        </p:nvGraphicFramePr>
        <p:xfrm>
          <a:off x="1080136" y="24081778"/>
          <a:ext cx="8883701" cy="16991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9665"/>
                <a:gridCol w="4132803"/>
                <a:gridCol w="2961233"/>
              </a:tblGrid>
              <a:tr h="448905">
                <a:tc gridSpan="3">
                  <a:txBody>
                    <a:bodyPr/>
                    <a:lstStyle/>
                    <a:p>
                      <a:r>
                        <a:rPr lang="pt-PT" sz="2500" baseline="0" noProof="0" dirty="0" smtClean="0">
                          <a:latin typeface="AmmanSansPro"/>
                          <a:cs typeface="AmmanSansPro"/>
                        </a:rPr>
                        <a:t>TÍTULO TABELA</a:t>
                      </a:r>
                      <a:endParaRPr lang="pt-PT" sz="2500" baseline="0" noProof="0" dirty="0">
                        <a:latin typeface="AmmanSansPro"/>
                        <a:cs typeface="AmmanSansPro"/>
                      </a:endParaRPr>
                    </a:p>
                  </a:txBody>
                  <a:tcPr marL="60957" marR="60957" marT="37409" marB="37409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122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100" b="1" i="0" u="none" strike="noStrike" kern="1200" baseline="0" noProof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Cabeçalho</a:t>
                      </a:r>
                    </a:p>
                  </a:txBody>
                  <a:tcPr marL="60957" marR="60957" marT="37409" marB="37409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100" b="1" i="0" u="none" strike="noStrike" kern="1200" baseline="0" noProof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Cabeçalho</a:t>
                      </a:r>
                      <a:endParaRPr lang="pt-PT" sz="2100" b="1" noProof="0"/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100" b="1" i="0" u="none" strike="noStrike" kern="1200" baseline="0" noProof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Cabeçalho</a:t>
                      </a:r>
                      <a:endParaRPr lang="pt-PT" sz="2100" b="1" noProof="0" dirty="0"/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</a:tr>
              <a:tr h="374087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b="1" i="0" u="none" strike="noStrike" kern="1200" baseline="0" noProof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Ítem 1</a:t>
                      </a:r>
                    </a:p>
                  </a:txBody>
                  <a:tcPr marL="60957" marR="60957" marT="37409" marB="37409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b="0" i="0" u="none" strike="noStrike" kern="1200" baseline="0" noProof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250</a:t>
                      </a:r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baseline="0" noProof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150</a:t>
                      </a:r>
                      <a:endParaRPr lang="pt-PT" sz="2000" baseline="0" noProof="0">
                        <a:solidFill>
                          <a:schemeClr val="tx1"/>
                        </a:solidFill>
                        <a:latin typeface="AmmanSansPro"/>
                        <a:cs typeface="AmmanSansPro"/>
                      </a:endParaRPr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087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b="1" i="0" u="none" strike="noStrike" kern="1200" baseline="0" noProof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Ítem 2</a:t>
                      </a:r>
                    </a:p>
                  </a:txBody>
                  <a:tcPr marL="60957" marR="60957" marT="37409" marB="37409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baseline="0" noProof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130</a:t>
                      </a:r>
                      <a:endParaRPr lang="pt-PT" sz="2000" baseline="0" noProof="0">
                        <a:solidFill>
                          <a:schemeClr val="tx1"/>
                        </a:solidFill>
                        <a:latin typeface="AmmanSansPro"/>
                        <a:cs typeface="AmmanSansPro"/>
                      </a:endParaRPr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baseline="0" noProof="0" dirty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210</a:t>
                      </a:r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649117"/>
              </p:ext>
            </p:extLst>
          </p:nvPr>
        </p:nvGraphicFramePr>
        <p:xfrm>
          <a:off x="11273013" y="3708127"/>
          <a:ext cx="8883701" cy="6201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pt-PT" sz="49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Resultados</a:t>
                      </a:r>
                      <a:endParaRPr lang="pt-PT" sz="49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638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  <a:p>
                      <a:endParaRPr lang="pt-PT" sz="2900" noProof="0" dirty="0"/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065532"/>
              </p:ext>
            </p:extLst>
          </p:nvPr>
        </p:nvGraphicFramePr>
        <p:xfrm>
          <a:off x="11273013" y="10831763"/>
          <a:ext cx="8883701" cy="6201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pt-PT" sz="49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Discussão</a:t>
                      </a:r>
                      <a:endParaRPr lang="pt-PT" sz="49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638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  <a:p>
                      <a:endParaRPr lang="pt-PT" sz="2900" noProof="0" dirty="0"/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794365"/>
              </p:ext>
            </p:extLst>
          </p:nvPr>
        </p:nvGraphicFramePr>
        <p:xfrm>
          <a:off x="11273013" y="17837644"/>
          <a:ext cx="8883701" cy="6201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pt-PT" sz="49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Conclusões</a:t>
                      </a:r>
                      <a:endParaRPr lang="pt-PT" sz="49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638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  <a:p>
                      <a:endParaRPr lang="pt-PT" sz="2900" noProof="0" dirty="0"/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14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634487"/>
              </p:ext>
            </p:extLst>
          </p:nvPr>
        </p:nvGraphicFramePr>
        <p:xfrm>
          <a:off x="11269509" y="24781875"/>
          <a:ext cx="8883701" cy="6201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pt-PT" sz="4900" noProof="0" dirty="0" smtClean="0">
                          <a:solidFill>
                            <a:srgbClr val="015289"/>
                          </a:solidFill>
                          <a:latin typeface="AmmanSansPro"/>
                        </a:rPr>
                        <a:t>Referências</a:t>
                      </a:r>
                      <a:endParaRPr lang="pt-PT" sz="49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638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9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9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  <a:p>
                      <a:endParaRPr lang="pt-PT" sz="2900" noProof="0" dirty="0"/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63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643</Words>
  <Application>Microsoft Office PowerPoint</Application>
  <PresentationFormat>Personalizados</PresentationFormat>
  <Paragraphs>34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Office Theme</vt:lpstr>
      <vt:lpstr>Título do projecto</vt:lpstr>
    </vt:vector>
  </TitlesOfParts>
  <Company>happybrands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SPR</dc:creator>
  <cp:lastModifiedBy>reuma</cp:lastModifiedBy>
  <cp:revision>31</cp:revision>
  <dcterms:created xsi:type="dcterms:W3CDTF">2012-03-28T16:35:24Z</dcterms:created>
  <dcterms:modified xsi:type="dcterms:W3CDTF">2014-02-19T10:25:36Z</dcterms:modified>
</cp:coreProperties>
</file>