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7" r:id="rId2"/>
  </p:sldIdLst>
  <p:sldSz cx="36004500" cy="46805850"/>
  <p:notesSz cx="6858000" cy="9144000"/>
  <p:defaultTextStyle>
    <a:defPPr>
      <a:defRPr lang="en-US"/>
    </a:defPPr>
    <a:lvl1pPr marL="0" algn="l" defTabSz="2366010" rtl="0" eaLnBrk="1" latinLnBrk="0" hangingPunct="1">
      <a:defRPr sz="9300" kern="1200">
        <a:solidFill>
          <a:schemeClr val="tx1"/>
        </a:solidFill>
        <a:latin typeface="+mn-lt"/>
        <a:ea typeface="+mn-ea"/>
        <a:cs typeface="+mn-cs"/>
      </a:defRPr>
    </a:lvl1pPr>
    <a:lvl2pPr marL="2366010" algn="l" defTabSz="2366010" rtl="0" eaLnBrk="1" latinLnBrk="0" hangingPunct="1">
      <a:defRPr sz="9300" kern="1200">
        <a:solidFill>
          <a:schemeClr val="tx1"/>
        </a:solidFill>
        <a:latin typeface="+mn-lt"/>
        <a:ea typeface="+mn-ea"/>
        <a:cs typeface="+mn-cs"/>
      </a:defRPr>
    </a:lvl2pPr>
    <a:lvl3pPr marL="4732020" algn="l" defTabSz="2366010" rtl="0" eaLnBrk="1" latinLnBrk="0" hangingPunct="1">
      <a:defRPr sz="9300" kern="1200">
        <a:solidFill>
          <a:schemeClr val="tx1"/>
        </a:solidFill>
        <a:latin typeface="+mn-lt"/>
        <a:ea typeface="+mn-ea"/>
        <a:cs typeface="+mn-cs"/>
      </a:defRPr>
    </a:lvl3pPr>
    <a:lvl4pPr marL="7098030" algn="l" defTabSz="2366010" rtl="0" eaLnBrk="1" latinLnBrk="0" hangingPunct="1">
      <a:defRPr sz="9300" kern="1200">
        <a:solidFill>
          <a:schemeClr val="tx1"/>
        </a:solidFill>
        <a:latin typeface="+mn-lt"/>
        <a:ea typeface="+mn-ea"/>
        <a:cs typeface="+mn-cs"/>
      </a:defRPr>
    </a:lvl4pPr>
    <a:lvl5pPr marL="9464040" algn="l" defTabSz="2366010" rtl="0" eaLnBrk="1" latinLnBrk="0" hangingPunct="1">
      <a:defRPr sz="9300" kern="1200">
        <a:solidFill>
          <a:schemeClr val="tx1"/>
        </a:solidFill>
        <a:latin typeface="+mn-lt"/>
        <a:ea typeface="+mn-ea"/>
        <a:cs typeface="+mn-cs"/>
      </a:defRPr>
    </a:lvl5pPr>
    <a:lvl6pPr marL="11830050" algn="l" defTabSz="2366010" rtl="0" eaLnBrk="1" latinLnBrk="0" hangingPunct="1">
      <a:defRPr sz="9300" kern="1200">
        <a:solidFill>
          <a:schemeClr val="tx1"/>
        </a:solidFill>
        <a:latin typeface="+mn-lt"/>
        <a:ea typeface="+mn-ea"/>
        <a:cs typeface="+mn-cs"/>
      </a:defRPr>
    </a:lvl6pPr>
    <a:lvl7pPr marL="14196060" algn="l" defTabSz="2366010" rtl="0" eaLnBrk="1" latinLnBrk="0" hangingPunct="1">
      <a:defRPr sz="9300" kern="1200">
        <a:solidFill>
          <a:schemeClr val="tx1"/>
        </a:solidFill>
        <a:latin typeface="+mn-lt"/>
        <a:ea typeface="+mn-ea"/>
        <a:cs typeface="+mn-cs"/>
      </a:defRPr>
    </a:lvl7pPr>
    <a:lvl8pPr marL="16562070" algn="l" defTabSz="2366010" rtl="0" eaLnBrk="1" latinLnBrk="0" hangingPunct="1">
      <a:defRPr sz="9300" kern="1200">
        <a:solidFill>
          <a:schemeClr val="tx1"/>
        </a:solidFill>
        <a:latin typeface="+mn-lt"/>
        <a:ea typeface="+mn-ea"/>
        <a:cs typeface="+mn-cs"/>
      </a:defRPr>
    </a:lvl8pPr>
    <a:lvl9pPr marL="18928080" algn="l" defTabSz="2366010" rtl="0" eaLnBrk="1" latinLnBrk="0" hangingPunct="1">
      <a:defRPr sz="9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15289"/>
    <a:srgbClr val="3EB4DD"/>
    <a:srgbClr val="00A1D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2718" autoAdjust="0"/>
  </p:normalViewPr>
  <p:slideViewPr>
    <p:cSldViewPr snapToGrid="0" snapToObjects="1">
      <p:cViewPr>
        <p:scale>
          <a:sx n="28" d="100"/>
          <a:sy n="28" d="100"/>
        </p:scale>
        <p:origin x="-846" y="4986"/>
      </p:cViewPr>
      <p:guideLst>
        <p:guide orient="horz" pos="14743"/>
        <p:guide pos="113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02EC83A-C1E1-9948-9677-F9DFB8598D48}" type="datetime1">
              <a:rPr lang="pt-PT" smtClean="0"/>
              <a:pPr/>
              <a:t>19-02-2014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4B71B-E1F2-5946-8DDE-542FD60689FB}" type="slidenum">
              <a:rPr lang="en-US" smtClean="0"/>
              <a:pPr/>
              <a:t>‹nº›</a:t>
            </a:fld>
            <a:endParaRPr lang="en-US"/>
          </a:p>
        </p:txBody>
      </p:sp>
    </p:spTree>
    <p:extLst>
      <p:ext uri="{BB962C8B-B14F-4D97-AF65-F5344CB8AC3E}">
        <p14:creationId xmlns:p14="http://schemas.microsoft.com/office/powerpoint/2010/main" val="233200061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2DBE64-83D2-304F-B757-FF75C23578D3}" type="datetime1">
              <a:rPr lang="pt-PT" smtClean="0"/>
              <a:pPr/>
              <a:t>19-02-2014</a:t>
            </a:fld>
            <a:endParaRPr lang="en-US"/>
          </a:p>
        </p:txBody>
      </p:sp>
      <p:sp>
        <p:nvSpPr>
          <p:cNvPr id="4" name="Slide Image Placeholder 3"/>
          <p:cNvSpPr>
            <a:spLocks noGrp="1" noRot="1" noChangeAspect="1"/>
          </p:cNvSpPr>
          <p:nvPr>
            <p:ph type="sldImg" idx="2"/>
          </p:nvPr>
        </p:nvSpPr>
        <p:spPr>
          <a:xfrm>
            <a:off x="2109788" y="685800"/>
            <a:ext cx="26384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14268C-E23A-1B4C-9572-F36E1BECFD22}" type="slidenum">
              <a:rPr lang="en-US" smtClean="0"/>
              <a:pPr/>
              <a:t>‹nº›</a:t>
            </a:fld>
            <a:endParaRPr lang="en-US"/>
          </a:p>
        </p:txBody>
      </p:sp>
    </p:spTree>
    <p:extLst>
      <p:ext uri="{BB962C8B-B14F-4D97-AF65-F5344CB8AC3E}">
        <p14:creationId xmlns:p14="http://schemas.microsoft.com/office/powerpoint/2010/main" val="1796846628"/>
      </p:ext>
    </p:extLst>
  </p:cSld>
  <p:clrMap bg1="lt1" tx1="dk1" bg2="lt2" tx2="dk2" accent1="accent1" accent2="accent2" accent3="accent3" accent4="accent4" accent5="accent5" accent6="accent6" hlink="hlink" folHlink="folHlink"/>
  <p:hf sldNum="0" hdr="0" ftr="0" dt="0"/>
  <p:notesStyle>
    <a:lvl1pPr marL="0" algn="l" defTabSz="2366010" rtl="0" eaLnBrk="1" latinLnBrk="0" hangingPunct="1">
      <a:defRPr sz="6200" kern="1200">
        <a:solidFill>
          <a:schemeClr val="tx1"/>
        </a:solidFill>
        <a:latin typeface="+mn-lt"/>
        <a:ea typeface="+mn-ea"/>
        <a:cs typeface="+mn-cs"/>
      </a:defRPr>
    </a:lvl1pPr>
    <a:lvl2pPr marL="2366010" algn="l" defTabSz="2366010" rtl="0" eaLnBrk="1" latinLnBrk="0" hangingPunct="1">
      <a:defRPr sz="6200" kern="1200">
        <a:solidFill>
          <a:schemeClr val="tx1"/>
        </a:solidFill>
        <a:latin typeface="+mn-lt"/>
        <a:ea typeface="+mn-ea"/>
        <a:cs typeface="+mn-cs"/>
      </a:defRPr>
    </a:lvl2pPr>
    <a:lvl3pPr marL="4732020" algn="l" defTabSz="2366010" rtl="0" eaLnBrk="1" latinLnBrk="0" hangingPunct="1">
      <a:defRPr sz="6200" kern="1200">
        <a:solidFill>
          <a:schemeClr val="tx1"/>
        </a:solidFill>
        <a:latin typeface="+mn-lt"/>
        <a:ea typeface="+mn-ea"/>
        <a:cs typeface="+mn-cs"/>
      </a:defRPr>
    </a:lvl3pPr>
    <a:lvl4pPr marL="7098030" algn="l" defTabSz="2366010" rtl="0" eaLnBrk="1" latinLnBrk="0" hangingPunct="1">
      <a:defRPr sz="6200" kern="1200">
        <a:solidFill>
          <a:schemeClr val="tx1"/>
        </a:solidFill>
        <a:latin typeface="+mn-lt"/>
        <a:ea typeface="+mn-ea"/>
        <a:cs typeface="+mn-cs"/>
      </a:defRPr>
    </a:lvl4pPr>
    <a:lvl5pPr marL="9464040" algn="l" defTabSz="2366010" rtl="0" eaLnBrk="1" latinLnBrk="0" hangingPunct="1">
      <a:defRPr sz="6200" kern="1200">
        <a:solidFill>
          <a:schemeClr val="tx1"/>
        </a:solidFill>
        <a:latin typeface="+mn-lt"/>
        <a:ea typeface="+mn-ea"/>
        <a:cs typeface="+mn-cs"/>
      </a:defRPr>
    </a:lvl5pPr>
    <a:lvl6pPr marL="11830050" algn="l" defTabSz="2366010" rtl="0" eaLnBrk="1" latinLnBrk="0" hangingPunct="1">
      <a:defRPr sz="6200" kern="1200">
        <a:solidFill>
          <a:schemeClr val="tx1"/>
        </a:solidFill>
        <a:latin typeface="+mn-lt"/>
        <a:ea typeface="+mn-ea"/>
        <a:cs typeface="+mn-cs"/>
      </a:defRPr>
    </a:lvl6pPr>
    <a:lvl7pPr marL="14196060" algn="l" defTabSz="2366010" rtl="0" eaLnBrk="1" latinLnBrk="0" hangingPunct="1">
      <a:defRPr sz="6200" kern="1200">
        <a:solidFill>
          <a:schemeClr val="tx1"/>
        </a:solidFill>
        <a:latin typeface="+mn-lt"/>
        <a:ea typeface="+mn-ea"/>
        <a:cs typeface="+mn-cs"/>
      </a:defRPr>
    </a:lvl7pPr>
    <a:lvl8pPr marL="16562070" algn="l" defTabSz="2366010" rtl="0" eaLnBrk="1" latinLnBrk="0" hangingPunct="1">
      <a:defRPr sz="6200" kern="1200">
        <a:solidFill>
          <a:schemeClr val="tx1"/>
        </a:solidFill>
        <a:latin typeface="+mn-lt"/>
        <a:ea typeface="+mn-ea"/>
        <a:cs typeface="+mn-cs"/>
      </a:defRPr>
    </a:lvl8pPr>
    <a:lvl9pPr marL="18928080" algn="l" defTabSz="2366010" rtl="0" eaLnBrk="1" latinLnBrk="0" hangingPunct="1">
      <a:defRPr sz="6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09788" y="685800"/>
            <a:ext cx="2638425"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23164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0338" y="14540154"/>
            <a:ext cx="30603824" cy="10032920"/>
          </a:xfrm>
          <a:prstGeom prst="rect">
            <a:avLst/>
          </a:prstGeom>
        </p:spPr>
        <p:txBody>
          <a:bodyPr lIns="105156" tIns="52578" rIns="105156" bIns="52578"/>
          <a:lstStyle/>
          <a:p>
            <a:r>
              <a:rPr lang="pt-PT" smtClean="0"/>
              <a:t>Click to edit Master title style</a:t>
            </a:r>
            <a:endParaRPr lang="en-US"/>
          </a:p>
        </p:txBody>
      </p:sp>
      <p:sp>
        <p:nvSpPr>
          <p:cNvPr id="3" name="Subtitle 2"/>
          <p:cNvSpPr>
            <a:spLocks noGrp="1"/>
          </p:cNvSpPr>
          <p:nvPr>
            <p:ph type="subTitle" idx="1"/>
          </p:nvPr>
        </p:nvSpPr>
        <p:spPr>
          <a:xfrm>
            <a:off x="5400676" y="26523317"/>
            <a:ext cx="25203150" cy="11961495"/>
          </a:xfrm>
        </p:spPr>
        <p:txBody>
          <a:bodyPr/>
          <a:lstStyle>
            <a:lvl1pPr marL="0" indent="0" algn="ctr">
              <a:buNone/>
              <a:defRPr>
                <a:solidFill>
                  <a:schemeClr val="tx1">
                    <a:tint val="75000"/>
                  </a:schemeClr>
                </a:solidFill>
              </a:defRPr>
            </a:lvl1pPr>
            <a:lvl2pPr marL="2366010" indent="0" algn="ctr">
              <a:buNone/>
              <a:defRPr>
                <a:solidFill>
                  <a:schemeClr val="tx1">
                    <a:tint val="75000"/>
                  </a:schemeClr>
                </a:solidFill>
              </a:defRPr>
            </a:lvl2pPr>
            <a:lvl3pPr marL="4732020" indent="0" algn="ctr">
              <a:buNone/>
              <a:defRPr>
                <a:solidFill>
                  <a:schemeClr val="tx1">
                    <a:tint val="75000"/>
                  </a:schemeClr>
                </a:solidFill>
              </a:defRPr>
            </a:lvl3pPr>
            <a:lvl4pPr marL="7098030" indent="0" algn="ctr">
              <a:buNone/>
              <a:defRPr>
                <a:solidFill>
                  <a:schemeClr val="tx1">
                    <a:tint val="75000"/>
                  </a:schemeClr>
                </a:solidFill>
              </a:defRPr>
            </a:lvl4pPr>
            <a:lvl5pPr marL="9464040" indent="0" algn="ctr">
              <a:buNone/>
              <a:defRPr>
                <a:solidFill>
                  <a:schemeClr val="tx1">
                    <a:tint val="75000"/>
                  </a:schemeClr>
                </a:solidFill>
              </a:defRPr>
            </a:lvl5pPr>
            <a:lvl6pPr marL="11830050" indent="0" algn="ctr">
              <a:buNone/>
              <a:defRPr>
                <a:solidFill>
                  <a:schemeClr val="tx1">
                    <a:tint val="75000"/>
                  </a:schemeClr>
                </a:solidFill>
              </a:defRPr>
            </a:lvl6pPr>
            <a:lvl7pPr marL="14196060" indent="0" algn="ctr">
              <a:buNone/>
              <a:defRPr>
                <a:solidFill>
                  <a:schemeClr val="tx1">
                    <a:tint val="75000"/>
                  </a:schemeClr>
                </a:solidFill>
              </a:defRPr>
            </a:lvl7pPr>
            <a:lvl8pPr marL="16562070" indent="0" algn="ctr">
              <a:buNone/>
              <a:defRPr>
                <a:solidFill>
                  <a:schemeClr val="tx1">
                    <a:tint val="75000"/>
                  </a:schemeClr>
                </a:solidFill>
              </a:defRPr>
            </a:lvl8pPr>
            <a:lvl9pPr marL="18928080" indent="0" algn="ctr">
              <a:buNone/>
              <a:defRPr>
                <a:solidFill>
                  <a:schemeClr val="tx1">
                    <a:tint val="75000"/>
                  </a:schemeClr>
                </a:solidFill>
              </a:defRPr>
            </a:lvl9pPr>
          </a:lstStyle>
          <a:p>
            <a:r>
              <a:rPr lang="pt-PT" smtClean="0"/>
              <a:t>Click to edit Master subtitle style</a:t>
            </a:r>
            <a:endParaRPr lang="en-US"/>
          </a:p>
        </p:txBody>
      </p:sp>
      <p:sp>
        <p:nvSpPr>
          <p:cNvPr id="4" name="Date Placeholder 3"/>
          <p:cNvSpPr>
            <a:spLocks noGrp="1"/>
          </p:cNvSpPr>
          <p:nvPr>
            <p:ph type="dt" sz="half" idx="10"/>
          </p:nvPr>
        </p:nvSpPr>
        <p:spPr/>
        <p:txBody>
          <a:bodyPr/>
          <a:lstStyle/>
          <a:p>
            <a:fld id="{6BEF0645-B9F3-2942-BB88-493C41D81EF7}"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2944137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800226" y="1874405"/>
            <a:ext cx="32404050" cy="7800976"/>
          </a:xfrm>
          <a:prstGeom prst="rect">
            <a:avLst/>
          </a:prstGeom>
        </p:spPr>
        <p:txBody>
          <a:bodyPr lIns="105156" tIns="52578" rIns="105156" bIns="52578"/>
          <a:lstStyle/>
          <a:p>
            <a:r>
              <a:rPr lang="pt-P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7483ACFF-B410-A64E-925C-6C0FEC5546EC}"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713274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03262" y="1874409"/>
            <a:ext cx="8101013" cy="39936658"/>
          </a:xfrm>
          <a:prstGeom prst="rect">
            <a:avLst/>
          </a:prstGeom>
        </p:spPr>
        <p:txBody>
          <a:bodyPr vert="eaVert" lIns="105156" tIns="52578" rIns="105156" bIns="52578"/>
          <a:lstStyle/>
          <a:p>
            <a:r>
              <a:rPr lang="pt-PT" smtClean="0"/>
              <a:t>Click to edit Master title style</a:t>
            </a:r>
            <a:endParaRPr lang="en-US"/>
          </a:p>
        </p:txBody>
      </p:sp>
      <p:sp>
        <p:nvSpPr>
          <p:cNvPr id="3" name="Vertical Text Placeholder 2"/>
          <p:cNvSpPr>
            <a:spLocks noGrp="1"/>
          </p:cNvSpPr>
          <p:nvPr>
            <p:ph type="body" orient="vert" idx="1"/>
          </p:nvPr>
        </p:nvSpPr>
        <p:spPr>
          <a:xfrm>
            <a:off x="1800225" y="1874409"/>
            <a:ext cx="23702963" cy="39936658"/>
          </a:xfrm>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35262EC9-40EA-BC40-9542-9A2FCBB2A883}"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5367092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00226" y="1874405"/>
            <a:ext cx="32404050" cy="7800976"/>
          </a:xfrm>
          <a:prstGeom prst="rect">
            <a:avLst/>
          </a:prstGeom>
        </p:spPr>
        <p:txBody>
          <a:bodyPr lIns="105156" tIns="52578" rIns="105156" bIns="52578"/>
          <a:lstStyle/>
          <a:p>
            <a:r>
              <a:rPr lang="pt-PT" smtClean="0"/>
              <a:t>Click to edit Master title style</a:t>
            </a:r>
            <a:endParaRPr lang="en-US"/>
          </a:p>
        </p:txBody>
      </p:sp>
      <p:sp>
        <p:nvSpPr>
          <p:cNvPr id="3" name="Content Placeholder 2"/>
          <p:cNvSpPr>
            <a:spLocks noGrp="1"/>
          </p:cNvSpPr>
          <p:nvPr>
            <p:ph idx="1"/>
          </p:nvPr>
        </p:nvSpPr>
        <p:spPr/>
        <p:txBody>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10"/>
          </p:nvPr>
        </p:nvSpPr>
        <p:spPr/>
        <p:txBody>
          <a:bodyPr/>
          <a:lstStyle/>
          <a:p>
            <a:fld id="{9DF331DB-4586-8A47-8DCD-298F7E12CA2C}"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655209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44108" y="30077097"/>
            <a:ext cx="30603824" cy="9296162"/>
          </a:xfrm>
          <a:prstGeom prst="rect">
            <a:avLst/>
          </a:prstGeom>
        </p:spPr>
        <p:txBody>
          <a:bodyPr lIns="105156" tIns="52578" rIns="105156" bIns="52578" anchor="t"/>
          <a:lstStyle>
            <a:lvl1pPr algn="l">
              <a:defRPr sz="20700" b="1" cap="all"/>
            </a:lvl1pPr>
          </a:lstStyle>
          <a:p>
            <a:r>
              <a:rPr lang="pt-PT" smtClean="0"/>
              <a:t>Click to edit Master title style</a:t>
            </a:r>
            <a:endParaRPr lang="en-US"/>
          </a:p>
        </p:txBody>
      </p:sp>
      <p:sp>
        <p:nvSpPr>
          <p:cNvPr id="3" name="Text Placeholder 2"/>
          <p:cNvSpPr>
            <a:spLocks noGrp="1"/>
          </p:cNvSpPr>
          <p:nvPr>
            <p:ph type="body" idx="1"/>
          </p:nvPr>
        </p:nvSpPr>
        <p:spPr>
          <a:xfrm>
            <a:off x="2844108" y="19838320"/>
            <a:ext cx="30603824" cy="10238776"/>
          </a:xfrm>
        </p:spPr>
        <p:txBody>
          <a:bodyPr anchor="b"/>
          <a:lstStyle>
            <a:lvl1pPr marL="0" indent="0">
              <a:buNone/>
              <a:defRPr sz="10400">
                <a:solidFill>
                  <a:schemeClr val="tx1">
                    <a:tint val="75000"/>
                  </a:schemeClr>
                </a:solidFill>
              </a:defRPr>
            </a:lvl1pPr>
            <a:lvl2pPr marL="2366010" indent="0">
              <a:buNone/>
              <a:defRPr sz="9300">
                <a:solidFill>
                  <a:schemeClr val="tx1">
                    <a:tint val="75000"/>
                  </a:schemeClr>
                </a:solidFill>
              </a:defRPr>
            </a:lvl2pPr>
            <a:lvl3pPr marL="4732020" indent="0">
              <a:buNone/>
              <a:defRPr sz="8300">
                <a:solidFill>
                  <a:schemeClr val="tx1">
                    <a:tint val="75000"/>
                  </a:schemeClr>
                </a:solidFill>
              </a:defRPr>
            </a:lvl3pPr>
            <a:lvl4pPr marL="7098030" indent="0">
              <a:buNone/>
              <a:defRPr sz="7200">
                <a:solidFill>
                  <a:schemeClr val="tx1">
                    <a:tint val="75000"/>
                  </a:schemeClr>
                </a:solidFill>
              </a:defRPr>
            </a:lvl4pPr>
            <a:lvl5pPr marL="9464040" indent="0">
              <a:buNone/>
              <a:defRPr sz="7200">
                <a:solidFill>
                  <a:schemeClr val="tx1">
                    <a:tint val="75000"/>
                  </a:schemeClr>
                </a:solidFill>
              </a:defRPr>
            </a:lvl5pPr>
            <a:lvl6pPr marL="11830050" indent="0">
              <a:buNone/>
              <a:defRPr sz="7200">
                <a:solidFill>
                  <a:schemeClr val="tx1">
                    <a:tint val="75000"/>
                  </a:schemeClr>
                </a:solidFill>
              </a:defRPr>
            </a:lvl6pPr>
            <a:lvl7pPr marL="14196060" indent="0">
              <a:buNone/>
              <a:defRPr sz="7200">
                <a:solidFill>
                  <a:schemeClr val="tx1">
                    <a:tint val="75000"/>
                  </a:schemeClr>
                </a:solidFill>
              </a:defRPr>
            </a:lvl7pPr>
            <a:lvl8pPr marL="16562070" indent="0">
              <a:buNone/>
              <a:defRPr sz="7200">
                <a:solidFill>
                  <a:schemeClr val="tx1">
                    <a:tint val="75000"/>
                  </a:schemeClr>
                </a:solidFill>
              </a:defRPr>
            </a:lvl8pPr>
            <a:lvl9pPr marL="18928080" indent="0">
              <a:buNone/>
              <a:defRPr sz="7200">
                <a:solidFill>
                  <a:schemeClr val="tx1">
                    <a:tint val="75000"/>
                  </a:schemeClr>
                </a:solidFill>
              </a:defRPr>
            </a:lvl9pPr>
          </a:lstStyle>
          <a:p>
            <a:pPr lvl="0"/>
            <a:r>
              <a:rPr lang="pt-PT" smtClean="0"/>
              <a:t>Click to edit Master text styles</a:t>
            </a:r>
          </a:p>
        </p:txBody>
      </p:sp>
      <p:sp>
        <p:nvSpPr>
          <p:cNvPr id="4" name="Date Placeholder 3"/>
          <p:cNvSpPr>
            <a:spLocks noGrp="1"/>
          </p:cNvSpPr>
          <p:nvPr>
            <p:ph type="dt" sz="half" idx="10"/>
          </p:nvPr>
        </p:nvSpPr>
        <p:spPr/>
        <p:txBody>
          <a:bodyPr/>
          <a:lstStyle/>
          <a:p>
            <a:fld id="{B605214E-4ACE-0A4D-A708-82ED76069B6D}" type="datetime1">
              <a:rPr lang="pt-PT" smtClean="0"/>
              <a:pPr/>
              <a:t>19-02-2014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1846044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800226" y="1874405"/>
            <a:ext cx="32404050" cy="7800976"/>
          </a:xfrm>
          <a:prstGeom prst="rect">
            <a:avLst/>
          </a:prstGeom>
        </p:spPr>
        <p:txBody>
          <a:bodyPr lIns="105156" tIns="52578" rIns="105156" bIns="52578"/>
          <a:lstStyle/>
          <a:p>
            <a:r>
              <a:rPr lang="pt-PT" smtClean="0"/>
              <a:t>Click to edit Master title style</a:t>
            </a:r>
            <a:endParaRPr lang="en-US"/>
          </a:p>
        </p:txBody>
      </p:sp>
      <p:sp>
        <p:nvSpPr>
          <p:cNvPr id="3" name="Content Placeholder 2"/>
          <p:cNvSpPr>
            <a:spLocks noGrp="1"/>
          </p:cNvSpPr>
          <p:nvPr>
            <p:ph sz="half" idx="1"/>
          </p:nvPr>
        </p:nvSpPr>
        <p:spPr>
          <a:xfrm>
            <a:off x="1800225" y="10921370"/>
            <a:ext cx="15901988" cy="30889697"/>
          </a:xfrm>
        </p:spPr>
        <p:txBody>
          <a:bodyPr/>
          <a:lstStyle>
            <a:lvl1pPr>
              <a:defRPr sz="14500"/>
            </a:lvl1pPr>
            <a:lvl2pPr>
              <a:defRPr sz="12400"/>
            </a:lvl2pPr>
            <a:lvl3pPr>
              <a:defRPr sz="10400"/>
            </a:lvl3pPr>
            <a:lvl4pPr>
              <a:defRPr sz="9300"/>
            </a:lvl4pPr>
            <a:lvl5pPr>
              <a:defRPr sz="9300"/>
            </a:lvl5pPr>
            <a:lvl6pPr>
              <a:defRPr sz="9300"/>
            </a:lvl6pPr>
            <a:lvl7pPr>
              <a:defRPr sz="9300"/>
            </a:lvl7pPr>
            <a:lvl8pPr>
              <a:defRPr sz="9300"/>
            </a:lvl8pPr>
            <a:lvl9pPr>
              <a:defRPr sz="93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Content Placeholder 3"/>
          <p:cNvSpPr>
            <a:spLocks noGrp="1"/>
          </p:cNvSpPr>
          <p:nvPr>
            <p:ph sz="half" idx="2"/>
          </p:nvPr>
        </p:nvSpPr>
        <p:spPr>
          <a:xfrm>
            <a:off x="18302288" y="10921370"/>
            <a:ext cx="15901988" cy="30889697"/>
          </a:xfrm>
        </p:spPr>
        <p:txBody>
          <a:bodyPr/>
          <a:lstStyle>
            <a:lvl1pPr>
              <a:defRPr sz="14500"/>
            </a:lvl1pPr>
            <a:lvl2pPr>
              <a:defRPr sz="12400"/>
            </a:lvl2pPr>
            <a:lvl3pPr>
              <a:defRPr sz="10400"/>
            </a:lvl3pPr>
            <a:lvl4pPr>
              <a:defRPr sz="9300"/>
            </a:lvl4pPr>
            <a:lvl5pPr>
              <a:defRPr sz="9300"/>
            </a:lvl5pPr>
            <a:lvl6pPr>
              <a:defRPr sz="9300"/>
            </a:lvl6pPr>
            <a:lvl7pPr>
              <a:defRPr sz="9300"/>
            </a:lvl7pPr>
            <a:lvl8pPr>
              <a:defRPr sz="9300"/>
            </a:lvl8pPr>
            <a:lvl9pPr>
              <a:defRPr sz="93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Date Placeholder 4"/>
          <p:cNvSpPr>
            <a:spLocks noGrp="1"/>
          </p:cNvSpPr>
          <p:nvPr>
            <p:ph type="dt" sz="half" idx="10"/>
          </p:nvPr>
        </p:nvSpPr>
        <p:spPr/>
        <p:txBody>
          <a:bodyPr/>
          <a:lstStyle/>
          <a:p>
            <a:fld id="{4678AFCF-4D15-4347-9F27-328966162111}" type="datetime1">
              <a:rPr lang="pt-PT" smtClean="0"/>
              <a:pPr/>
              <a:t>19-02-2014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85258555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00226" y="10477146"/>
            <a:ext cx="15908240" cy="4366376"/>
          </a:xfrm>
        </p:spPr>
        <p:txBody>
          <a:bodyPr anchor="b"/>
          <a:lstStyle>
            <a:lvl1pPr marL="0" indent="0">
              <a:buNone/>
              <a:defRPr sz="12400" b="1"/>
            </a:lvl1pPr>
            <a:lvl2pPr marL="2366010" indent="0">
              <a:buNone/>
              <a:defRPr sz="10400" b="1"/>
            </a:lvl2pPr>
            <a:lvl3pPr marL="4732020" indent="0">
              <a:buNone/>
              <a:defRPr sz="9300" b="1"/>
            </a:lvl3pPr>
            <a:lvl4pPr marL="7098030" indent="0">
              <a:buNone/>
              <a:defRPr sz="8300" b="1"/>
            </a:lvl4pPr>
            <a:lvl5pPr marL="9464040" indent="0">
              <a:buNone/>
              <a:defRPr sz="8300" b="1"/>
            </a:lvl5pPr>
            <a:lvl6pPr marL="11830050" indent="0">
              <a:buNone/>
              <a:defRPr sz="8300" b="1"/>
            </a:lvl6pPr>
            <a:lvl7pPr marL="14196060" indent="0">
              <a:buNone/>
              <a:defRPr sz="8300" b="1"/>
            </a:lvl7pPr>
            <a:lvl8pPr marL="16562070" indent="0">
              <a:buNone/>
              <a:defRPr sz="8300" b="1"/>
            </a:lvl8pPr>
            <a:lvl9pPr marL="18928080" indent="0">
              <a:buNone/>
              <a:defRPr sz="8300" b="1"/>
            </a:lvl9pPr>
          </a:lstStyle>
          <a:p>
            <a:pPr lvl="0"/>
            <a:r>
              <a:rPr lang="pt-PT" smtClean="0"/>
              <a:t>Click to edit Master text styles</a:t>
            </a:r>
          </a:p>
        </p:txBody>
      </p:sp>
      <p:sp>
        <p:nvSpPr>
          <p:cNvPr id="4" name="Content Placeholder 3"/>
          <p:cNvSpPr>
            <a:spLocks noGrp="1"/>
          </p:cNvSpPr>
          <p:nvPr>
            <p:ph sz="half" idx="2"/>
          </p:nvPr>
        </p:nvSpPr>
        <p:spPr>
          <a:xfrm>
            <a:off x="1800226" y="14843522"/>
            <a:ext cx="15908240" cy="26967540"/>
          </a:xfrm>
        </p:spPr>
        <p:txBody>
          <a:bodyPr/>
          <a:lstStyle>
            <a:lvl1pPr>
              <a:defRPr sz="12400"/>
            </a:lvl1pPr>
            <a:lvl2pPr>
              <a:defRPr sz="10400"/>
            </a:lvl2pPr>
            <a:lvl3pPr>
              <a:defRPr sz="9300"/>
            </a:lvl3pPr>
            <a:lvl4pPr>
              <a:defRPr sz="8300"/>
            </a:lvl4pPr>
            <a:lvl5pPr>
              <a:defRPr sz="8300"/>
            </a:lvl5pPr>
            <a:lvl6pPr>
              <a:defRPr sz="8300"/>
            </a:lvl6pPr>
            <a:lvl7pPr>
              <a:defRPr sz="8300"/>
            </a:lvl7pPr>
            <a:lvl8pPr>
              <a:defRPr sz="8300"/>
            </a:lvl8pPr>
            <a:lvl9pPr>
              <a:defRPr sz="83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Text Placeholder 4"/>
          <p:cNvSpPr>
            <a:spLocks noGrp="1"/>
          </p:cNvSpPr>
          <p:nvPr>
            <p:ph type="body" sz="quarter" idx="3"/>
          </p:nvPr>
        </p:nvSpPr>
        <p:spPr>
          <a:xfrm>
            <a:off x="18289788" y="10477146"/>
            <a:ext cx="15914489" cy="4366376"/>
          </a:xfrm>
        </p:spPr>
        <p:txBody>
          <a:bodyPr anchor="b"/>
          <a:lstStyle>
            <a:lvl1pPr marL="0" indent="0">
              <a:buNone/>
              <a:defRPr sz="12400" b="1"/>
            </a:lvl1pPr>
            <a:lvl2pPr marL="2366010" indent="0">
              <a:buNone/>
              <a:defRPr sz="10400" b="1"/>
            </a:lvl2pPr>
            <a:lvl3pPr marL="4732020" indent="0">
              <a:buNone/>
              <a:defRPr sz="9300" b="1"/>
            </a:lvl3pPr>
            <a:lvl4pPr marL="7098030" indent="0">
              <a:buNone/>
              <a:defRPr sz="8300" b="1"/>
            </a:lvl4pPr>
            <a:lvl5pPr marL="9464040" indent="0">
              <a:buNone/>
              <a:defRPr sz="8300" b="1"/>
            </a:lvl5pPr>
            <a:lvl6pPr marL="11830050" indent="0">
              <a:buNone/>
              <a:defRPr sz="8300" b="1"/>
            </a:lvl6pPr>
            <a:lvl7pPr marL="14196060" indent="0">
              <a:buNone/>
              <a:defRPr sz="8300" b="1"/>
            </a:lvl7pPr>
            <a:lvl8pPr marL="16562070" indent="0">
              <a:buNone/>
              <a:defRPr sz="8300" b="1"/>
            </a:lvl8pPr>
            <a:lvl9pPr marL="18928080" indent="0">
              <a:buNone/>
              <a:defRPr sz="8300" b="1"/>
            </a:lvl9pPr>
          </a:lstStyle>
          <a:p>
            <a:pPr lvl="0"/>
            <a:r>
              <a:rPr lang="pt-PT" smtClean="0"/>
              <a:t>Click to edit Master text styles</a:t>
            </a:r>
          </a:p>
        </p:txBody>
      </p:sp>
      <p:sp>
        <p:nvSpPr>
          <p:cNvPr id="6" name="Content Placeholder 5"/>
          <p:cNvSpPr>
            <a:spLocks noGrp="1"/>
          </p:cNvSpPr>
          <p:nvPr>
            <p:ph sz="quarter" idx="4"/>
          </p:nvPr>
        </p:nvSpPr>
        <p:spPr>
          <a:xfrm>
            <a:off x="18289788" y="14843522"/>
            <a:ext cx="15914489" cy="26967540"/>
          </a:xfrm>
        </p:spPr>
        <p:txBody>
          <a:bodyPr/>
          <a:lstStyle>
            <a:lvl1pPr>
              <a:defRPr sz="12400"/>
            </a:lvl1pPr>
            <a:lvl2pPr>
              <a:defRPr sz="10400"/>
            </a:lvl2pPr>
            <a:lvl3pPr>
              <a:defRPr sz="9300"/>
            </a:lvl3pPr>
            <a:lvl4pPr>
              <a:defRPr sz="8300"/>
            </a:lvl4pPr>
            <a:lvl5pPr>
              <a:defRPr sz="8300"/>
            </a:lvl5pPr>
            <a:lvl6pPr>
              <a:defRPr sz="8300"/>
            </a:lvl6pPr>
            <a:lvl7pPr>
              <a:defRPr sz="8300"/>
            </a:lvl7pPr>
            <a:lvl8pPr>
              <a:defRPr sz="8300"/>
            </a:lvl8pPr>
            <a:lvl9pPr>
              <a:defRPr sz="83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7" name="Date Placeholder 6"/>
          <p:cNvSpPr>
            <a:spLocks noGrp="1"/>
          </p:cNvSpPr>
          <p:nvPr>
            <p:ph type="dt" sz="half" idx="10"/>
          </p:nvPr>
        </p:nvSpPr>
        <p:spPr>
          <a:xfrm>
            <a:off x="1800226" y="43382092"/>
            <a:ext cx="7682441" cy="2491977"/>
          </a:xfrm>
        </p:spPr>
        <p:txBody>
          <a:bodyPr/>
          <a:lstStyle/>
          <a:p>
            <a:fld id="{76E8D491-5131-0B48-956C-364B9E5DDFF7}" type="datetime1">
              <a:rPr lang="pt-PT" smtClean="0"/>
              <a:pPr/>
              <a:t>19-02-2014</a:t>
            </a:fld>
            <a:endParaRPr lang="en-US"/>
          </a:p>
        </p:txBody>
      </p:sp>
      <p:sp>
        <p:nvSpPr>
          <p:cNvPr id="9" name="Slide Number Placeholder 8"/>
          <p:cNvSpPr>
            <a:spLocks noGrp="1"/>
          </p:cNvSpPr>
          <p:nvPr>
            <p:ph type="sldNum" sz="quarter" idx="12"/>
          </p:nvPr>
        </p:nvSpPr>
        <p:spPr>
          <a:xfrm>
            <a:off x="26818166" y="43382092"/>
            <a:ext cx="7386109" cy="2491977"/>
          </a:xfrm>
        </p:spPr>
        <p:txBody>
          <a:bodyPr/>
          <a:lstStyle/>
          <a:p>
            <a:fld id="{D0EF535F-8A04-204A-8D5E-35B006296BF9}" type="slidenum">
              <a:rPr lang="en-US" smtClean="0"/>
              <a:pPr/>
              <a:t>‹nº›</a:t>
            </a:fld>
            <a:endParaRPr lang="en-US"/>
          </a:p>
        </p:txBody>
      </p:sp>
      <p:sp>
        <p:nvSpPr>
          <p:cNvPr id="10" name="Footer Placeholder 7"/>
          <p:cNvSpPr txBox="1">
            <a:spLocks/>
          </p:cNvSpPr>
          <p:nvPr userDrawn="1"/>
        </p:nvSpPr>
        <p:spPr>
          <a:xfrm>
            <a:off x="9334500" y="45590114"/>
            <a:ext cx="17483666" cy="328983"/>
          </a:xfrm>
          <a:prstGeom prst="rect">
            <a:avLst/>
          </a:prstGeom>
          <a:ln>
            <a:noFill/>
            <a:prstDash val="solid"/>
          </a:ln>
        </p:spPr>
        <p:txBody>
          <a:bodyPr vert="horz" lIns="473202" tIns="236601" rIns="473202" bIns="236601" rtlCol="0" anchor="ctr"/>
          <a:lstStyle>
            <a:defPPr>
              <a:defRPr lang="en-US"/>
            </a:defPPr>
            <a:lvl1pPr marL="0" algn="ctr" defTabSz="2057400" rtl="0" eaLnBrk="1" latinLnBrk="0" hangingPunct="1">
              <a:defRPr sz="1400" kern="1200">
                <a:solidFill>
                  <a:schemeClr val="tx1">
                    <a:tint val="75000"/>
                  </a:schemeClr>
                </a:solidFill>
                <a:latin typeface="+mn-lt"/>
                <a:ea typeface="+mn-ea"/>
                <a:cs typeface="+mn-cs"/>
              </a:defRPr>
            </a:lvl1pPr>
            <a:lvl2pPr marL="2057400" algn="l" defTabSz="2057400" rtl="0" eaLnBrk="1" latinLnBrk="0" hangingPunct="1">
              <a:defRPr sz="8100" kern="1200">
                <a:solidFill>
                  <a:schemeClr val="tx1"/>
                </a:solidFill>
                <a:latin typeface="+mn-lt"/>
                <a:ea typeface="+mn-ea"/>
                <a:cs typeface="+mn-cs"/>
              </a:defRPr>
            </a:lvl2pPr>
            <a:lvl3pPr marL="4114800" algn="l" defTabSz="2057400" rtl="0" eaLnBrk="1" latinLnBrk="0" hangingPunct="1">
              <a:defRPr sz="8100" kern="1200">
                <a:solidFill>
                  <a:schemeClr val="tx1"/>
                </a:solidFill>
                <a:latin typeface="+mn-lt"/>
                <a:ea typeface="+mn-ea"/>
                <a:cs typeface="+mn-cs"/>
              </a:defRPr>
            </a:lvl3pPr>
            <a:lvl4pPr marL="6172200" algn="l" defTabSz="2057400" rtl="0" eaLnBrk="1" latinLnBrk="0" hangingPunct="1">
              <a:defRPr sz="8100" kern="1200">
                <a:solidFill>
                  <a:schemeClr val="tx1"/>
                </a:solidFill>
                <a:latin typeface="+mn-lt"/>
                <a:ea typeface="+mn-ea"/>
                <a:cs typeface="+mn-cs"/>
              </a:defRPr>
            </a:lvl4pPr>
            <a:lvl5pPr marL="8229600" algn="l" defTabSz="2057400" rtl="0" eaLnBrk="1" latinLnBrk="0" hangingPunct="1">
              <a:defRPr sz="8100" kern="1200">
                <a:solidFill>
                  <a:schemeClr val="tx1"/>
                </a:solidFill>
                <a:latin typeface="+mn-lt"/>
                <a:ea typeface="+mn-ea"/>
                <a:cs typeface="+mn-cs"/>
              </a:defRPr>
            </a:lvl5pPr>
            <a:lvl6pPr marL="10287000" algn="l" defTabSz="2057400" rtl="0" eaLnBrk="1" latinLnBrk="0" hangingPunct="1">
              <a:defRPr sz="8100" kern="1200">
                <a:solidFill>
                  <a:schemeClr val="tx1"/>
                </a:solidFill>
                <a:latin typeface="+mn-lt"/>
                <a:ea typeface="+mn-ea"/>
                <a:cs typeface="+mn-cs"/>
              </a:defRPr>
            </a:lvl6pPr>
            <a:lvl7pPr marL="12344400" algn="l" defTabSz="2057400" rtl="0" eaLnBrk="1" latinLnBrk="0" hangingPunct="1">
              <a:defRPr sz="8100" kern="1200">
                <a:solidFill>
                  <a:schemeClr val="tx1"/>
                </a:solidFill>
                <a:latin typeface="+mn-lt"/>
                <a:ea typeface="+mn-ea"/>
                <a:cs typeface="+mn-cs"/>
              </a:defRPr>
            </a:lvl7pPr>
            <a:lvl8pPr marL="14401800" algn="l" defTabSz="2057400" rtl="0" eaLnBrk="1" latinLnBrk="0" hangingPunct="1">
              <a:defRPr sz="8100" kern="1200">
                <a:solidFill>
                  <a:schemeClr val="tx1"/>
                </a:solidFill>
                <a:latin typeface="+mn-lt"/>
                <a:ea typeface="+mn-ea"/>
                <a:cs typeface="+mn-cs"/>
              </a:defRPr>
            </a:lvl8pPr>
            <a:lvl9pPr marL="16459200" algn="l" defTabSz="2057400" rtl="0" eaLnBrk="1" latinLnBrk="0" hangingPunct="1">
              <a:defRPr sz="8100" kern="1200">
                <a:solidFill>
                  <a:schemeClr val="tx1"/>
                </a:solidFill>
                <a:latin typeface="+mn-lt"/>
                <a:ea typeface="+mn-ea"/>
                <a:cs typeface="+mn-cs"/>
              </a:defRPr>
            </a:lvl9pPr>
          </a:lstStyle>
          <a:p>
            <a:r>
              <a:rPr lang="pt-PT" sz="2800" dirty="0" smtClean="0">
                <a:solidFill>
                  <a:schemeClr val="tx1"/>
                </a:solidFill>
              </a:rPr>
              <a:t>O Reuma.pt foi desenvolvido com o apoio da </a:t>
            </a:r>
            <a:r>
              <a:rPr lang="pt-PT" sz="2800" dirty="0" err="1" smtClean="0">
                <a:solidFill>
                  <a:schemeClr val="tx1"/>
                </a:solidFill>
              </a:rPr>
              <a:t>Abbvie</a:t>
            </a:r>
            <a:r>
              <a:rPr lang="pt-PT" sz="2800" dirty="0" smtClean="0">
                <a:solidFill>
                  <a:schemeClr val="tx1"/>
                </a:solidFill>
              </a:rPr>
              <a:t>, </a:t>
            </a:r>
            <a:r>
              <a:rPr lang="pt-PT" sz="2800" dirty="0" err="1" smtClean="0">
                <a:solidFill>
                  <a:schemeClr val="tx1"/>
                </a:solidFill>
              </a:rPr>
              <a:t>Merck</a:t>
            </a:r>
            <a:r>
              <a:rPr lang="pt-PT" sz="2800" dirty="0" smtClean="0">
                <a:solidFill>
                  <a:schemeClr val="tx1"/>
                </a:solidFill>
              </a:rPr>
              <a:t> Sharp &amp; </a:t>
            </a:r>
            <a:r>
              <a:rPr lang="pt-PT" sz="2800" dirty="0" err="1" smtClean="0">
                <a:solidFill>
                  <a:schemeClr val="tx1"/>
                </a:solidFill>
              </a:rPr>
              <a:t>Dohme</a:t>
            </a:r>
            <a:r>
              <a:rPr lang="pt-PT" sz="2800" dirty="0" smtClean="0">
                <a:solidFill>
                  <a:schemeClr val="tx1"/>
                </a:solidFill>
              </a:rPr>
              <a:t>, </a:t>
            </a:r>
            <a:r>
              <a:rPr lang="pt-PT" sz="2800" dirty="0" err="1" smtClean="0">
                <a:solidFill>
                  <a:schemeClr val="tx1"/>
                </a:solidFill>
              </a:rPr>
              <a:t>Pfizer</a:t>
            </a:r>
            <a:r>
              <a:rPr lang="pt-PT" sz="2800" dirty="0" smtClean="0">
                <a:solidFill>
                  <a:schemeClr val="tx1"/>
                </a:solidFill>
              </a:rPr>
              <a:t>, </a:t>
            </a:r>
            <a:r>
              <a:rPr lang="pt-PT" sz="2800" dirty="0" err="1" smtClean="0">
                <a:solidFill>
                  <a:schemeClr val="tx1"/>
                </a:solidFill>
              </a:rPr>
              <a:t>Roche</a:t>
            </a:r>
            <a:r>
              <a:rPr lang="pt-PT" sz="2800" dirty="0" smtClean="0">
                <a:solidFill>
                  <a:schemeClr val="tx1"/>
                </a:solidFill>
              </a:rPr>
              <a:t> e UCB</a:t>
            </a:r>
            <a:endParaRPr lang="en-US" sz="2800" dirty="0">
              <a:solidFill>
                <a:schemeClr val="tx1"/>
              </a:solidFill>
            </a:endParaRPr>
          </a:p>
        </p:txBody>
      </p:sp>
    </p:spTree>
    <p:extLst>
      <p:ext uri="{BB962C8B-B14F-4D97-AF65-F5344CB8AC3E}">
        <p14:creationId xmlns:p14="http://schemas.microsoft.com/office/powerpoint/2010/main" val="26540813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800226" y="1874405"/>
            <a:ext cx="32404050" cy="7800976"/>
          </a:xfrm>
          <a:prstGeom prst="rect">
            <a:avLst/>
          </a:prstGeom>
        </p:spPr>
        <p:txBody>
          <a:bodyPr lIns="105156" tIns="52578" rIns="105156" bIns="52578"/>
          <a:lstStyle/>
          <a:p>
            <a:r>
              <a:rPr lang="pt-PT" smtClean="0"/>
              <a:t>Click to edit Master title style</a:t>
            </a:r>
            <a:endParaRPr lang="en-US"/>
          </a:p>
        </p:txBody>
      </p:sp>
      <p:sp>
        <p:nvSpPr>
          <p:cNvPr id="3" name="Date Placeholder 2"/>
          <p:cNvSpPr>
            <a:spLocks noGrp="1"/>
          </p:cNvSpPr>
          <p:nvPr>
            <p:ph type="dt" sz="half" idx="10"/>
          </p:nvPr>
        </p:nvSpPr>
        <p:spPr/>
        <p:txBody>
          <a:bodyPr/>
          <a:lstStyle/>
          <a:p>
            <a:fld id="{9F04A521-0D93-7844-AB02-FA75778615AF}" type="datetime1">
              <a:rPr lang="pt-PT" smtClean="0"/>
              <a:pPr/>
              <a:t>19-02-2014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922838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E4C054-0844-804F-BDA5-CF327E4A9969}" type="datetime1">
              <a:rPr lang="pt-PT" smtClean="0"/>
              <a:pPr/>
              <a:t>19-02-2014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2850617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00226" y="1863566"/>
            <a:ext cx="11845233" cy="7930992"/>
          </a:xfrm>
          <a:prstGeom prst="rect">
            <a:avLst/>
          </a:prstGeom>
        </p:spPr>
        <p:txBody>
          <a:bodyPr lIns="105156" tIns="52578" rIns="105156" bIns="52578" anchor="b"/>
          <a:lstStyle>
            <a:lvl1pPr algn="l">
              <a:defRPr sz="10400" b="1"/>
            </a:lvl1pPr>
          </a:lstStyle>
          <a:p>
            <a:r>
              <a:rPr lang="pt-PT" smtClean="0"/>
              <a:t>Click to edit Master title style</a:t>
            </a:r>
            <a:endParaRPr lang="en-US"/>
          </a:p>
        </p:txBody>
      </p:sp>
      <p:sp>
        <p:nvSpPr>
          <p:cNvPr id="3" name="Content Placeholder 2"/>
          <p:cNvSpPr>
            <a:spLocks noGrp="1"/>
          </p:cNvSpPr>
          <p:nvPr>
            <p:ph idx="1"/>
          </p:nvPr>
        </p:nvSpPr>
        <p:spPr>
          <a:xfrm>
            <a:off x="14076759" y="1863572"/>
            <a:ext cx="20127516" cy="39947496"/>
          </a:xfrm>
        </p:spPr>
        <p:txBody>
          <a:bodyPr/>
          <a:lstStyle>
            <a:lvl1pPr>
              <a:defRPr sz="16600"/>
            </a:lvl1pPr>
            <a:lvl2pPr>
              <a:defRPr sz="14500"/>
            </a:lvl2pPr>
            <a:lvl3pPr>
              <a:defRPr sz="12400"/>
            </a:lvl3pPr>
            <a:lvl4pPr>
              <a:defRPr sz="10400"/>
            </a:lvl4pPr>
            <a:lvl5pPr>
              <a:defRPr sz="10400"/>
            </a:lvl5pPr>
            <a:lvl6pPr>
              <a:defRPr sz="10400"/>
            </a:lvl6pPr>
            <a:lvl7pPr>
              <a:defRPr sz="10400"/>
            </a:lvl7pPr>
            <a:lvl8pPr>
              <a:defRPr sz="10400"/>
            </a:lvl8pPr>
            <a:lvl9pPr>
              <a:defRPr sz="104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Text Placeholder 3"/>
          <p:cNvSpPr>
            <a:spLocks noGrp="1"/>
          </p:cNvSpPr>
          <p:nvPr>
            <p:ph type="body" sz="half" idx="2"/>
          </p:nvPr>
        </p:nvSpPr>
        <p:spPr>
          <a:xfrm>
            <a:off x="1800226" y="9794561"/>
            <a:ext cx="11845233" cy="32016505"/>
          </a:xfrm>
        </p:spPr>
        <p:txBody>
          <a:bodyPr/>
          <a:lstStyle>
            <a:lvl1pPr marL="0" indent="0">
              <a:buNone/>
              <a:defRPr sz="7200"/>
            </a:lvl1pPr>
            <a:lvl2pPr marL="2366010" indent="0">
              <a:buNone/>
              <a:defRPr sz="6200"/>
            </a:lvl2pPr>
            <a:lvl3pPr marL="4732020" indent="0">
              <a:buNone/>
              <a:defRPr sz="5200"/>
            </a:lvl3pPr>
            <a:lvl4pPr marL="7098030" indent="0">
              <a:buNone/>
              <a:defRPr sz="4700"/>
            </a:lvl4pPr>
            <a:lvl5pPr marL="9464040" indent="0">
              <a:buNone/>
              <a:defRPr sz="4700"/>
            </a:lvl5pPr>
            <a:lvl6pPr marL="11830050" indent="0">
              <a:buNone/>
              <a:defRPr sz="4700"/>
            </a:lvl6pPr>
            <a:lvl7pPr marL="14196060" indent="0">
              <a:buNone/>
              <a:defRPr sz="4700"/>
            </a:lvl7pPr>
            <a:lvl8pPr marL="16562070" indent="0">
              <a:buNone/>
              <a:defRPr sz="4700"/>
            </a:lvl8pPr>
            <a:lvl9pPr marL="18928080" indent="0">
              <a:buNone/>
              <a:defRPr sz="47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9BACC3A2-E119-B04A-A77B-13B53FC4A258}" type="datetime1">
              <a:rPr lang="pt-PT" smtClean="0"/>
              <a:pPr/>
              <a:t>19-02-2014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2414666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57134" y="32764095"/>
            <a:ext cx="21602700" cy="3867987"/>
          </a:xfrm>
          <a:prstGeom prst="rect">
            <a:avLst/>
          </a:prstGeom>
        </p:spPr>
        <p:txBody>
          <a:bodyPr lIns="105156" tIns="52578" rIns="105156" bIns="52578" anchor="b"/>
          <a:lstStyle>
            <a:lvl1pPr algn="l">
              <a:defRPr sz="10400" b="1"/>
            </a:lvl1pPr>
          </a:lstStyle>
          <a:p>
            <a:r>
              <a:rPr lang="pt-PT" smtClean="0"/>
              <a:t>Click to edit Master title style</a:t>
            </a:r>
            <a:endParaRPr lang="en-US"/>
          </a:p>
        </p:txBody>
      </p:sp>
      <p:sp>
        <p:nvSpPr>
          <p:cNvPr id="3" name="Picture Placeholder 2"/>
          <p:cNvSpPr>
            <a:spLocks noGrp="1"/>
          </p:cNvSpPr>
          <p:nvPr>
            <p:ph type="pic" idx="1"/>
          </p:nvPr>
        </p:nvSpPr>
        <p:spPr>
          <a:xfrm>
            <a:off x="7057134" y="4182190"/>
            <a:ext cx="21602700" cy="28083510"/>
          </a:xfrm>
        </p:spPr>
        <p:txBody>
          <a:bodyPr/>
          <a:lstStyle>
            <a:lvl1pPr marL="0" indent="0">
              <a:buNone/>
              <a:defRPr sz="16600"/>
            </a:lvl1pPr>
            <a:lvl2pPr marL="2366010" indent="0">
              <a:buNone/>
              <a:defRPr sz="14500"/>
            </a:lvl2pPr>
            <a:lvl3pPr marL="4732020" indent="0">
              <a:buNone/>
              <a:defRPr sz="12400"/>
            </a:lvl3pPr>
            <a:lvl4pPr marL="7098030" indent="0">
              <a:buNone/>
              <a:defRPr sz="10400"/>
            </a:lvl4pPr>
            <a:lvl5pPr marL="9464040" indent="0">
              <a:buNone/>
              <a:defRPr sz="10400"/>
            </a:lvl5pPr>
            <a:lvl6pPr marL="11830050" indent="0">
              <a:buNone/>
              <a:defRPr sz="10400"/>
            </a:lvl6pPr>
            <a:lvl7pPr marL="14196060" indent="0">
              <a:buNone/>
              <a:defRPr sz="10400"/>
            </a:lvl7pPr>
            <a:lvl8pPr marL="16562070" indent="0">
              <a:buNone/>
              <a:defRPr sz="10400"/>
            </a:lvl8pPr>
            <a:lvl9pPr marL="18928080" indent="0">
              <a:buNone/>
              <a:defRPr sz="10400"/>
            </a:lvl9pPr>
          </a:lstStyle>
          <a:p>
            <a:endParaRPr lang="en-US"/>
          </a:p>
        </p:txBody>
      </p:sp>
      <p:sp>
        <p:nvSpPr>
          <p:cNvPr id="4" name="Text Placeholder 3"/>
          <p:cNvSpPr>
            <a:spLocks noGrp="1"/>
          </p:cNvSpPr>
          <p:nvPr>
            <p:ph type="body" sz="half" idx="2"/>
          </p:nvPr>
        </p:nvSpPr>
        <p:spPr>
          <a:xfrm>
            <a:off x="7057134" y="36632082"/>
            <a:ext cx="21602700" cy="5493183"/>
          </a:xfrm>
        </p:spPr>
        <p:txBody>
          <a:bodyPr/>
          <a:lstStyle>
            <a:lvl1pPr marL="0" indent="0">
              <a:buNone/>
              <a:defRPr sz="7200"/>
            </a:lvl1pPr>
            <a:lvl2pPr marL="2366010" indent="0">
              <a:buNone/>
              <a:defRPr sz="6200"/>
            </a:lvl2pPr>
            <a:lvl3pPr marL="4732020" indent="0">
              <a:buNone/>
              <a:defRPr sz="5200"/>
            </a:lvl3pPr>
            <a:lvl4pPr marL="7098030" indent="0">
              <a:buNone/>
              <a:defRPr sz="4700"/>
            </a:lvl4pPr>
            <a:lvl5pPr marL="9464040" indent="0">
              <a:buNone/>
              <a:defRPr sz="4700"/>
            </a:lvl5pPr>
            <a:lvl6pPr marL="11830050" indent="0">
              <a:buNone/>
              <a:defRPr sz="4700"/>
            </a:lvl6pPr>
            <a:lvl7pPr marL="14196060" indent="0">
              <a:buNone/>
              <a:defRPr sz="4700"/>
            </a:lvl7pPr>
            <a:lvl8pPr marL="16562070" indent="0">
              <a:buNone/>
              <a:defRPr sz="4700"/>
            </a:lvl8pPr>
            <a:lvl9pPr marL="18928080" indent="0">
              <a:buNone/>
              <a:defRPr sz="4700"/>
            </a:lvl9pPr>
          </a:lstStyle>
          <a:p>
            <a:pPr lvl="0"/>
            <a:r>
              <a:rPr lang="pt-PT" smtClean="0"/>
              <a:t>Click to edit Master text styles</a:t>
            </a:r>
          </a:p>
        </p:txBody>
      </p:sp>
      <p:sp>
        <p:nvSpPr>
          <p:cNvPr id="5" name="Date Placeholder 4"/>
          <p:cNvSpPr>
            <a:spLocks noGrp="1"/>
          </p:cNvSpPr>
          <p:nvPr>
            <p:ph type="dt" sz="half" idx="10"/>
          </p:nvPr>
        </p:nvSpPr>
        <p:spPr/>
        <p:txBody>
          <a:bodyPr/>
          <a:lstStyle/>
          <a:p>
            <a:fld id="{6DD76469-2E0A-D642-8CCF-95D708B059D0}" type="datetime1">
              <a:rPr lang="pt-PT" smtClean="0"/>
              <a:pPr/>
              <a:t>19-02-2014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F535F-8A04-204A-8D5E-35B006296BF9}" type="slidenum">
              <a:rPr lang="en-US" smtClean="0"/>
              <a:pPr/>
              <a:t>‹nº›</a:t>
            </a:fld>
            <a:endParaRPr lang="en-US"/>
          </a:p>
        </p:txBody>
      </p:sp>
    </p:spTree>
    <p:extLst>
      <p:ext uri="{BB962C8B-B14F-4D97-AF65-F5344CB8AC3E}">
        <p14:creationId xmlns:p14="http://schemas.microsoft.com/office/powerpoint/2010/main" val="3164429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00226" y="10921370"/>
            <a:ext cx="32404050" cy="30889697"/>
          </a:xfrm>
          <a:prstGeom prst="rect">
            <a:avLst/>
          </a:prstGeom>
        </p:spPr>
        <p:txBody>
          <a:bodyPr vert="horz" lIns="473202" tIns="236601" rIns="473202" bIns="236601" rtlCol="0">
            <a:normAutofit/>
          </a:body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Date Placeholder 3"/>
          <p:cNvSpPr>
            <a:spLocks noGrp="1"/>
          </p:cNvSpPr>
          <p:nvPr>
            <p:ph type="dt" sz="half" idx="2"/>
          </p:nvPr>
        </p:nvSpPr>
        <p:spPr>
          <a:xfrm>
            <a:off x="1800226" y="43382092"/>
            <a:ext cx="8401050" cy="2491977"/>
          </a:xfrm>
          <a:prstGeom prst="rect">
            <a:avLst/>
          </a:prstGeom>
        </p:spPr>
        <p:txBody>
          <a:bodyPr vert="horz" lIns="473202" tIns="236601" rIns="473202" bIns="236601" rtlCol="0" anchor="ctr"/>
          <a:lstStyle>
            <a:lvl1pPr algn="l">
              <a:defRPr sz="6200">
                <a:solidFill>
                  <a:schemeClr val="tx1">
                    <a:tint val="75000"/>
                  </a:schemeClr>
                </a:solidFill>
              </a:defRPr>
            </a:lvl1pPr>
          </a:lstStyle>
          <a:p>
            <a:fld id="{082D0D72-A16E-F940-883D-4B7ECB6DE604}" type="datetime1">
              <a:rPr lang="pt-PT" smtClean="0"/>
              <a:pPr/>
              <a:t>19-02-2014</a:t>
            </a:fld>
            <a:endParaRPr lang="en-US"/>
          </a:p>
        </p:txBody>
      </p:sp>
      <p:sp>
        <p:nvSpPr>
          <p:cNvPr id="5" name="Footer Placeholder 4"/>
          <p:cNvSpPr>
            <a:spLocks noGrp="1"/>
          </p:cNvSpPr>
          <p:nvPr>
            <p:ph type="ftr" sz="quarter" idx="3"/>
          </p:nvPr>
        </p:nvSpPr>
        <p:spPr>
          <a:xfrm>
            <a:off x="12301539" y="43382092"/>
            <a:ext cx="11401424" cy="2491977"/>
          </a:xfrm>
          <a:prstGeom prst="rect">
            <a:avLst/>
          </a:prstGeom>
        </p:spPr>
        <p:txBody>
          <a:bodyPr vert="horz" lIns="473202" tIns="236601" rIns="473202" bIns="236601" rtlCol="0" anchor="ctr"/>
          <a:lstStyle>
            <a:lvl1pPr algn="ctr">
              <a:defRPr sz="6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03225" y="43382092"/>
            <a:ext cx="8401050" cy="2491977"/>
          </a:xfrm>
          <a:prstGeom prst="rect">
            <a:avLst/>
          </a:prstGeom>
        </p:spPr>
        <p:txBody>
          <a:bodyPr vert="horz" lIns="473202" tIns="236601" rIns="473202" bIns="236601" rtlCol="0" anchor="ctr"/>
          <a:lstStyle>
            <a:lvl1pPr algn="r">
              <a:defRPr sz="6200">
                <a:solidFill>
                  <a:schemeClr val="tx1">
                    <a:tint val="75000"/>
                  </a:schemeClr>
                </a:solidFill>
              </a:defRPr>
            </a:lvl1pPr>
          </a:lstStyle>
          <a:p>
            <a:fld id="{D0EF535F-8A04-204A-8D5E-35B006296BF9}" type="slidenum">
              <a:rPr lang="en-US" smtClean="0"/>
              <a:pPr/>
              <a:t>‹nº›</a:t>
            </a:fld>
            <a:endParaRPr lang="en-US"/>
          </a:p>
        </p:txBody>
      </p:sp>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1"/>
            <a:ext cx="35983333" cy="4243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2111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ctr" defTabSz="2366010" rtl="0" eaLnBrk="1" latinLnBrk="0" hangingPunct="1">
        <a:spcBef>
          <a:spcPct val="0"/>
        </a:spcBef>
        <a:buNone/>
        <a:defRPr sz="22800" kern="1200">
          <a:solidFill>
            <a:schemeClr val="tx1"/>
          </a:solidFill>
          <a:latin typeface="+mj-lt"/>
          <a:ea typeface="+mj-ea"/>
          <a:cs typeface="+mj-cs"/>
        </a:defRPr>
      </a:lvl1pPr>
    </p:titleStyle>
    <p:bodyStyle>
      <a:lvl1pPr marL="1774508" indent="-1774508" algn="l" defTabSz="2366010" rtl="0" eaLnBrk="1" latinLnBrk="0" hangingPunct="1">
        <a:spcBef>
          <a:spcPct val="20000"/>
        </a:spcBef>
        <a:buFont typeface="Arial"/>
        <a:buChar char="•"/>
        <a:defRPr sz="16600" kern="1200">
          <a:solidFill>
            <a:schemeClr val="tx1"/>
          </a:solidFill>
          <a:latin typeface="+mn-lt"/>
          <a:ea typeface="+mn-ea"/>
          <a:cs typeface="+mn-cs"/>
        </a:defRPr>
      </a:lvl1pPr>
      <a:lvl2pPr marL="3844766" indent="-1478756" algn="l" defTabSz="2366010" rtl="0" eaLnBrk="1" latinLnBrk="0" hangingPunct="1">
        <a:spcBef>
          <a:spcPct val="20000"/>
        </a:spcBef>
        <a:buFont typeface="Arial"/>
        <a:buChar char="–"/>
        <a:defRPr sz="14500" kern="1200">
          <a:solidFill>
            <a:schemeClr val="tx1"/>
          </a:solidFill>
          <a:latin typeface="+mn-lt"/>
          <a:ea typeface="+mn-ea"/>
          <a:cs typeface="+mn-cs"/>
        </a:defRPr>
      </a:lvl2pPr>
      <a:lvl3pPr marL="5915025" indent="-1183005" algn="l" defTabSz="2366010" rtl="0" eaLnBrk="1" latinLnBrk="0" hangingPunct="1">
        <a:spcBef>
          <a:spcPct val="20000"/>
        </a:spcBef>
        <a:buFont typeface="Arial"/>
        <a:buChar char="•"/>
        <a:defRPr sz="12400" kern="1200">
          <a:solidFill>
            <a:schemeClr val="tx1"/>
          </a:solidFill>
          <a:latin typeface="+mn-lt"/>
          <a:ea typeface="+mn-ea"/>
          <a:cs typeface="+mn-cs"/>
        </a:defRPr>
      </a:lvl3pPr>
      <a:lvl4pPr marL="8281035" indent="-1183005" algn="l" defTabSz="2366010" rtl="0" eaLnBrk="1" latinLnBrk="0" hangingPunct="1">
        <a:spcBef>
          <a:spcPct val="20000"/>
        </a:spcBef>
        <a:buFont typeface="Arial"/>
        <a:buChar char="–"/>
        <a:defRPr sz="10400" kern="1200">
          <a:solidFill>
            <a:schemeClr val="tx1"/>
          </a:solidFill>
          <a:latin typeface="+mn-lt"/>
          <a:ea typeface="+mn-ea"/>
          <a:cs typeface="+mn-cs"/>
        </a:defRPr>
      </a:lvl4pPr>
      <a:lvl5pPr marL="10647045" indent="-1183005" algn="l" defTabSz="2366010" rtl="0" eaLnBrk="1" latinLnBrk="0" hangingPunct="1">
        <a:spcBef>
          <a:spcPct val="20000"/>
        </a:spcBef>
        <a:buFont typeface="Arial"/>
        <a:buChar char="»"/>
        <a:defRPr sz="10400" kern="1200">
          <a:solidFill>
            <a:schemeClr val="tx1"/>
          </a:solidFill>
          <a:latin typeface="+mn-lt"/>
          <a:ea typeface="+mn-ea"/>
          <a:cs typeface="+mn-cs"/>
        </a:defRPr>
      </a:lvl5pPr>
      <a:lvl6pPr marL="13013055" indent="-1183005" algn="l" defTabSz="2366010" rtl="0" eaLnBrk="1" latinLnBrk="0" hangingPunct="1">
        <a:spcBef>
          <a:spcPct val="20000"/>
        </a:spcBef>
        <a:buFont typeface="Arial"/>
        <a:buChar char="•"/>
        <a:defRPr sz="10400" kern="1200">
          <a:solidFill>
            <a:schemeClr val="tx1"/>
          </a:solidFill>
          <a:latin typeface="+mn-lt"/>
          <a:ea typeface="+mn-ea"/>
          <a:cs typeface="+mn-cs"/>
        </a:defRPr>
      </a:lvl6pPr>
      <a:lvl7pPr marL="15379065" indent="-1183005" algn="l" defTabSz="2366010" rtl="0" eaLnBrk="1" latinLnBrk="0" hangingPunct="1">
        <a:spcBef>
          <a:spcPct val="20000"/>
        </a:spcBef>
        <a:buFont typeface="Arial"/>
        <a:buChar char="•"/>
        <a:defRPr sz="10400" kern="1200">
          <a:solidFill>
            <a:schemeClr val="tx1"/>
          </a:solidFill>
          <a:latin typeface="+mn-lt"/>
          <a:ea typeface="+mn-ea"/>
          <a:cs typeface="+mn-cs"/>
        </a:defRPr>
      </a:lvl7pPr>
      <a:lvl8pPr marL="17745075" indent="-1183005" algn="l" defTabSz="2366010" rtl="0" eaLnBrk="1" latinLnBrk="0" hangingPunct="1">
        <a:spcBef>
          <a:spcPct val="20000"/>
        </a:spcBef>
        <a:buFont typeface="Arial"/>
        <a:buChar char="•"/>
        <a:defRPr sz="10400" kern="1200">
          <a:solidFill>
            <a:schemeClr val="tx1"/>
          </a:solidFill>
          <a:latin typeface="+mn-lt"/>
          <a:ea typeface="+mn-ea"/>
          <a:cs typeface="+mn-cs"/>
        </a:defRPr>
      </a:lvl8pPr>
      <a:lvl9pPr marL="20111085" indent="-1183005" algn="l" defTabSz="2366010" rtl="0" eaLnBrk="1" latinLnBrk="0" hangingPunct="1">
        <a:spcBef>
          <a:spcPct val="20000"/>
        </a:spcBef>
        <a:buFont typeface="Arial"/>
        <a:buChar char="•"/>
        <a:defRPr sz="10400" kern="1200">
          <a:solidFill>
            <a:schemeClr val="tx1"/>
          </a:solidFill>
          <a:latin typeface="+mn-lt"/>
          <a:ea typeface="+mn-ea"/>
          <a:cs typeface="+mn-cs"/>
        </a:defRPr>
      </a:lvl9pPr>
    </p:bodyStyle>
    <p:otherStyle>
      <a:defPPr>
        <a:defRPr lang="en-US"/>
      </a:defPPr>
      <a:lvl1pPr marL="0" algn="l" defTabSz="2366010" rtl="0" eaLnBrk="1" latinLnBrk="0" hangingPunct="1">
        <a:defRPr sz="9300" kern="1200">
          <a:solidFill>
            <a:schemeClr val="tx1"/>
          </a:solidFill>
          <a:latin typeface="+mn-lt"/>
          <a:ea typeface="+mn-ea"/>
          <a:cs typeface="+mn-cs"/>
        </a:defRPr>
      </a:lvl1pPr>
      <a:lvl2pPr marL="2366010" algn="l" defTabSz="2366010" rtl="0" eaLnBrk="1" latinLnBrk="0" hangingPunct="1">
        <a:defRPr sz="9300" kern="1200">
          <a:solidFill>
            <a:schemeClr val="tx1"/>
          </a:solidFill>
          <a:latin typeface="+mn-lt"/>
          <a:ea typeface="+mn-ea"/>
          <a:cs typeface="+mn-cs"/>
        </a:defRPr>
      </a:lvl2pPr>
      <a:lvl3pPr marL="4732020" algn="l" defTabSz="2366010" rtl="0" eaLnBrk="1" latinLnBrk="0" hangingPunct="1">
        <a:defRPr sz="9300" kern="1200">
          <a:solidFill>
            <a:schemeClr val="tx1"/>
          </a:solidFill>
          <a:latin typeface="+mn-lt"/>
          <a:ea typeface="+mn-ea"/>
          <a:cs typeface="+mn-cs"/>
        </a:defRPr>
      </a:lvl3pPr>
      <a:lvl4pPr marL="7098030" algn="l" defTabSz="2366010" rtl="0" eaLnBrk="1" latinLnBrk="0" hangingPunct="1">
        <a:defRPr sz="9300" kern="1200">
          <a:solidFill>
            <a:schemeClr val="tx1"/>
          </a:solidFill>
          <a:latin typeface="+mn-lt"/>
          <a:ea typeface="+mn-ea"/>
          <a:cs typeface="+mn-cs"/>
        </a:defRPr>
      </a:lvl4pPr>
      <a:lvl5pPr marL="9464040" algn="l" defTabSz="2366010" rtl="0" eaLnBrk="1" latinLnBrk="0" hangingPunct="1">
        <a:defRPr sz="9300" kern="1200">
          <a:solidFill>
            <a:schemeClr val="tx1"/>
          </a:solidFill>
          <a:latin typeface="+mn-lt"/>
          <a:ea typeface="+mn-ea"/>
          <a:cs typeface="+mn-cs"/>
        </a:defRPr>
      </a:lvl5pPr>
      <a:lvl6pPr marL="11830050" algn="l" defTabSz="2366010" rtl="0" eaLnBrk="1" latinLnBrk="0" hangingPunct="1">
        <a:defRPr sz="9300" kern="1200">
          <a:solidFill>
            <a:schemeClr val="tx1"/>
          </a:solidFill>
          <a:latin typeface="+mn-lt"/>
          <a:ea typeface="+mn-ea"/>
          <a:cs typeface="+mn-cs"/>
        </a:defRPr>
      </a:lvl6pPr>
      <a:lvl7pPr marL="14196060" algn="l" defTabSz="2366010" rtl="0" eaLnBrk="1" latinLnBrk="0" hangingPunct="1">
        <a:defRPr sz="9300" kern="1200">
          <a:solidFill>
            <a:schemeClr val="tx1"/>
          </a:solidFill>
          <a:latin typeface="+mn-lt"/>
          <a:ea typeface="+mn-ea"/>
          <a:cs typeface="+mn-cs"/>
        </a:defRPr>
      </a:lvl7pPr>
      <a:lvl8pPr marL="16562070" algn="l" defTabSz="2366010" rtl="0" eaLnBrk="1" latinLnBrk="0" hangingPunct="1">
        <a:defRPr sz="9300" kern="1200">
          <a:solidFill>
            <a:schemeClr val="tx1"/>
          </a:solidFill>
          <a:latin typeface="+mn-lt"/>
          <a:ea typeface="+mn-ea"/>
          <a:cs typeface="+mn-cs"/>
        </a:defRPr>
      </a:lvl8pPr>
      <a:lvl9pPr marL="18928080" algn="l" defTabSz="2366010" rtl="0" eaLnBrk="1" latinLnBrk="0" hangingPunct="1">
        <a:defRPr sz="9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3389" y="989654"/>
            <a:ext cx="23752828" cy="1959633"/>
          </a:xfrm>
          <a:prstGeom prst="rect">
            <a:avLst/>
          </a:prstGeom>
        </p:spPr>
        <p:txBody>
          <a:bodyPr lIns="105156" tIns="52578" rIns="105156" bIns="52578">
            <a:noAutofit/>
          </a:bodyPr>
          <a:lstStyle/>
          <a:p>
            <a:pPr algn="l"/>
            <a:r>
              <a:rPr lang="pt-PT" sz="11500">
                <a:solidFill>
                  <a:schemeClr val="bg1"/>
                </a:solidFill>
                <a:latin typeface="AmmanSansPro"/>
                <a:cs typeface="AmmanSansPro"/>
              </a:rPr>
              <a:t>Título do projecto</a:t>
            </a:r>
            <a:endParaRPr lang="pt-PT" sz="11500">
              <a:solidFill>
                <a:schemeClr val="bg1"/>
              </a:solidFill>
              <a:latin typeface="AmmanSansPro"/>
              <a:cs typeface="AmmanSansPro"/>
            </a:endParaRPr>
          </a:p>
        </p:txBody>
      </p:sp>
      <p:sp>
        <p:nvSpPr>
          <p:cNvPr id="3" name="Text Placeholder 2"/>
          <p:cNvSpPr>
            <a:spLocks noGrp="1"/>
          </p:cNvSpPr>
          <p:nvPr>
            <p:ph type="body" idx="1"/>
          </p:nvPr>
        </p:nvSpPr>
        <p:spPr>
          <a:xfrm>
            <a:off x="1555649" y="4975811"/>
            <a:ext cx="22563368" cy="1578720"/>
          </a:xfrm>
        </p:spPr>
        <p:txBody>
          <a:bodyPr>
            <a:noAutofit/>
          </a:bodyPr>
          <a:lstStyle/>
          <a:p>
            <a:r>
              <a:rPr lang="pt-PT" sz="3900" b="0" dirty="0">
                <a:latin typeface="AmmanSansPro"/>
                <a:cs typeface="AmmanSansPro"/>
              </a:rPr>
              <a:t>Nome do autor A</a:t>
            </a:r>
            <a:r>
              <a:rPr lang="pt-PT" sz="3900" b="0" baseline="30000" dirty="0">
                <a:latin typeface="AmmanSansPro"/>
                <a:cs typeface="AmmanSansPro"/>
              </a:rPr>
              <a:t>1</a:t>
            </a:r>
            <a:r>
              <a:rPr lang="pt-PT" sz="3900" b="0" dirty="0">
                <a:latin typeface="AmmanSansPro"/>
                <a:cs typeface="AmmanSansPro"/>
              </a:rPr>
              <a:t>; Nome do autor B</a:t>
            </a:r>
            <a:r>
              <a:rPr lang="pt-PT" sz="3900" b="0" baseline="30000" dirty="0">
                <a:latin typeface="AmmanSansPro"/>
                <a:cs typeface="AmmanSansPro"/>
              </a:rPr>
              <a:t>2</a:t>
            </a:r>
            <a:r>
              <a:rPr lang="pt-PT" sz="3900" b="0" dirty="0">
                <a:latin typeface="AmmanSansPro"/>
                <a:cs typeface="AmmanSansPro"/>
              </a:rPr>
              <a:t>; Nome do autor C</a:t>
            </a:r>
            <a:r>
              <a:rPr lang="pt-PT" sz="3900" b="0" baseline="30000" dirty="0">
                <a:latin typeface="AmmanSansPro"/>
                <a:cs typeface="AmmanSansPro"/>
              </a:rPr>
              <a:t>3</a:t>
            </a:r>
            <a:r>
              <a:rPr lang="pt-PT" sz="3900" b="0" dirty="0">
                <a:latin typeface="AmmanSansPro"/>
                <a:cs typeface="AmmanSansPro"/>
              </a:rPr>
              <a:t> </a:t>
            </a:r>
          </a:p>
          <a:p>
            <a:r>
              <a:rPr lang="pt-PT" sz="2800" b="0" baseline="30000" dirty="0">
                <a:latin typeface="AmmanSansPro"/>
                <a:cs typeface="AmmanSansPro"/>
              </a:rPr>
              <a:t>1 </a:t>
            </a:r>
            <a:r>
              <a:rPr lang="pt-PT" sz="2800" b="0" dirty="0">
                <a:latin typeface="AmmanSansPro"/>
                <a:cs typeface="AmmanSansPro"/>
              </a:rPr>
              <a:t>Instituição AAAAA; </a:t>
            </a:r>
            <a:r>
              <a:rPr lang="pt-PT" sz="2800" b="0" baseline="30000" dirty="0">
                <a:latin typeface="AmmanSansPro"/>
                <a:cs typeface="AmmanSansPro"/>
              </a:rPr>
              <a:t>2 </a:t>
            </a:r>
            <a:r>
              <a:rPr lang="pt-PT" sz="2800" b="0" dirty="0">
                <a:latin typeface="AmmanSansPro"/>
                <a:cs typeface="AmmanSansPro"/>
              </a:rPr>
              <a:t>Instituição BBBBB; </a:t>
            </a:r>
            <a:r>
              <a:rPr lang="pt-PT" sz="2800" b="0" baseline="30000" dirty="0">
                <a:latin typeface="AmmanSansPro"/>
                <a:cs typeface="AmmanSansPro"/>
              </a:rPr>
              <a:t>3 </a:t>
            </a:r>
            <a:r>
              <a:rPr lang="pt-PT" sz="2800" b="0" dirty="0">
                <a:latin typeface="AmmanSansPro"/>
                <a:cs typeface="AmmanSansPro"/>
              </a:rPr>
              <a:t>Instituição CCCCC</a:t>
            </a:r>
            <a:endParaRPr lang="pt-PT" sz="2800" dirty="0">
              <a:latin typeface="AmmanSansPro"/>
              <a:cs typeface="AmmanSansPro"/>
            </a:endParaRPr>
          </a:p>
        </p:txBody>
      </p:sp>
      <p:graphicFrame>
        <p:nvGraphicFramePr>
          <p:cNvPr id="12" name="Table 11"/>
          <p:cNvGraphicFramePr>
            <a:graphicFrameLocks noGrp="1"/>
          </p:cNvGraphicFramePr>
          <p:nvPr>
            <p:extLst>
              <p:ext uri="{D42A27DB-BD31-4B8C-83A1-F6EECF244321}">
                <p14:modId xmlns:p14="http://schemas.microsoft.com/office/powerpoint/2010/main" val="267914731"/>
              </p:ext>
            </p:extLst>
          </p:nvPr>
        </p:nvGraphicFramePr>
        <p:xfrm>
          <a:off x="1800226" y="7337383"/>
          <a:ext cx="14806169" cy="8506700"/>
        </p:xfrm>
        <a:graphic>
          <a:graphicData uri="http://schemas.openxmlformats.org/drawingml/2006/table">
            <a:tbl>
              <a:tblPr firstRow="1" bandRow="1">
                <a:tableStyleId>{2D5ABB26-0587-4C30-8999-92F81FD0307C}</a:tableStyleId>
              </a:tblPr>
              <a:tblGrid>
                <a:gridCol w="14806169"/>
              </a:tblGrid>
              <a:tr h="1188767">
                <a:tc>
                  <a:txBody>
                    <a:bodyPr/>
                    <a:lstStyle/>
                    <a:p>
                      <a:r>
                        <a:rPr lang="pt-PT" sz="7100" noProof="0" dirty="0" smtClean="0">
                          <a:solidFill>
                            <a:srgbClr val="015289"/>
                          </a:solidFill>
                          <a:latin typeface="AmmanSansPro"/>
                          <a:cs typeface="AmmanSansPro"/>
                        </a:rPr>
                        <a:t>Introdução</a:t>
                      </a:r>
                      <a:endParaRPr lang="pt-PT" sz="7100" noProof="0" dirty="0">
                        <a:solidFill>
                          <a:srgbClr val="015289"/>
                        </a:solidFill>
                      </a:endParaRPr>
                    </a:p>
                  </a:txBody>
                  <a:tcPr marL="101596" marR="101596" marT="54035" marB="54035">
                    <a:lnT w="12700" cap="flat" cmpd="sng" algn="ctr">
                      <a:solidFill>
                        <a:scrgbClr r="0" g="0" b="0"/>
                      </a:solidFill>
                      <a:prstDash val="solid"/>
                      <a:round/>
                      <a:headEnd type="none" w="med" len="med"/>
                      <a:tailEnd type="none" w="med" len="med"/>
                    </a:lnT>
                  </a:tcPr>
                </a:tc>
              </a:tr>
              <a:tr h="6592257">
                <a:tc>
                  <a:txBody>
                    <a:bodyPr/>
                    <a:lstStyle/>
                    <a:p>
                      <a:pPr marL="0" indent="0">
                        <a:buNone/>
                      </a:pP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volorpori</a:t>
                      </a:r>
                      <a:r>
                        <a:rPr lang="pt-PT" sz="4300" noProof="0" dirty="0" smtClean="0">
                          <a:latin typeface="AmmanSansPro"/>
                          <a:cs typeface="AmmanSansPro"/>
                        </a:rPr>
                        <a:t> </a:t>
                      </a:r>
                      <a:r>
                        <a:rPr lang="pt-PT" sz="4300" noProof="0" dirty="0" err="1" smtClean="0">
                          <a:latin typeface="AmmanSansPro"/>
                          <a:cs typeface="AmmanSansPro"/>
                        </a:rPr>
                        <a:t>beatum</a:t>
                      </a:r>
                      <a:r>
                        <a:rPr lang="pt-PT" sz="4300" noProof="0" dirty="0" smtClean="0">
                          <a:latin typeface="AmmanSansPro"/>
                          <a:cs typeface="AmmanSansPro"/>
                        </a:rPr>
                        <a:t> </a:t>
                      </a:r>
                      <a:r>
                        <a:rPr lang="pt-PT" sz="4300" noProof="0" dirty="0" err="1" smtClean="0">
                          <a:latin typeface="AmmanSansPro"/>
                          <a:cs typeface="AmmanSansPro"/>
                        </a:rPr>
                        <a:t>eost</a:t>
                      </a:r>
                      <a:r>
                        <a:rPr lang="pt-PT" sz="4300" noProof="0" dirty="0" smtClean="0">
                          <a:latin typeface="AmmanSansPro"/>
                          <a:cs typeface="AmmanSansPro"/>
                        </a:rPr>
                        <a:t> </a:t>
                      </a:r>
                      <a:r>
                        <a:rPr lang="pt-PT" sz="4300" noProof="0" dirty="0" err="1" smtClean="0">
                          <a:latin typeface="AmmanSansPro"/>
                          <a:cs typeface="AmmanSansPro"/>
                        </a:rPr>
                        <a:t>volenih</a:t>
                      </a:r>
                      <a:r>
                        <a:rPr lang="pt-PT" sz="4300" noProof="0" dirty="0" smtClean="0">
                          <a:latin typeface="AmmanSansPro"/>
                          <a:cs typeface="AmmanSansPro"/>
                        </a:rPr>
                        <a:t> </a:t>
                      </a:r>
                      <a:r>
                        <a:rPr lang="pt-PT" sz="4300" noProof="0" dirty="0" err="1" smtClean="0">
                          <a:latin typeface="AmmanSansPro"/>
                          <a:cs typeface="AmmanSansPro"/>
                        </a:rPr>
                        <a:t>ilitior</a:t>
                      </a:r>
                      <a:r>
                        <a:rPr lang="pt-PT" sz="4300" noProof="0" dirty="0" smtClean="0">
                          <a:latin typeface="AmmanSansPro"/>
                          <a:cs typeface="AmmanSansPro"/>
                        </a:rPr>
                        <a:t> </a:t>
                      </a:r>
                      <a:r>
                        <a:rPr lang="pt-PT" sz="4300" noProof="0" dirty="0" err="1" smtClean="0">
                          <a:latin typeface="AmmanSansPro"/>
                          <a:cs typeface="AmmanSansPro"/>
                        </a:rPr>
                        <a:t>ibusdae</a:t>
                      </a:r>
                      <a:r>
                        <a:rPr lang="pt-PT" sz="4300" noProof="0" dirty="0" smtClean="0">
                          <a:latin typeface="AmmanSansPro"/>
                          <a:cs typeface="AmmanSansPro"/>
                        </a:rPr>
                        <a:t> </a:t>
                      </a:r>
                      <a:r>
                        <a:rPr lang="pt-PT" sz="4300" noProof="0" dirty="0" err="1" smtClean="0">
                          <a:latin typeface="AmmanSansPro"/>
                          <a:cs typeface="AmmanSansPro"/>
                        </a:rPr>
                        <a:t>destiis</a:t>
                      </a:r>
                      <a:r>
                        <a:rPr lang="pt-PT" sz="4300" noProof="0" dirty="0" smtClean="0">
                          <a:latin typeface="AmmanSansPro"/>
                          <a:cs typeface="AmmanSansPro"/>
                        </a:rPr>
                        <a:t> ut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consed</a:t>
                      </a:r>
                      <a:r>
                        <a:rPr lang="pt-PT" sz="4300" noProof="0" dirty="0" smtClean="0">
                          <a:latin typeface="AmmanSansPro"/>
                          <a:cs typeface="AmmanSansPro"/>
                        </a:rPr>
                        <a:t> quis </a:t>
                      </a:r>
                      <a:r>
                        <a:rPr lang="pt-PT" sz="4300" noProof="0" dirty="0" err="1" smtClean="0">
                          <a:latin typeface="AmmanSansPro"/>
                          <a:cs typeface="AmmanSansPro"/>
                        </a:rPr>
                        <a:t>etur</a:t>
                      </a:r>
                      <a:r>
                        <a:rPr lang="pt-PT" sz="4300" noProof="0" dirty="0" smtClean="0">
                          <a:latin typeface="AmmanSansPro"/>
                          <a:cs typeface="AmmanSansPro"/>
                        </a:rPr>
                        <a:t>?</a:t>
                      </a:r>
                    </a:p>
                    <a:p>
                      <a:pPr marL="0" indent="0">
                        <a:buNone/>
                      </a:pPr>
                      <a:r>
                        <a:rPr lang="pt-PT" sz="4300" noProof="0" dirty="0" err="1" smtClean="0">
                          <a:latin typeface="AmmanSansPro"/>
                          <a:cs typeface="AmmanSansPro"/>
                        </a:rPr>
                        <a:t>Poribus</a:t>
                      </a:r>
                      <a:r>
                        <a:rPr lang="pt-PT" sz="4300" noProof="0" dirty="0" smtClean="0">
                          <a:latin typeface="AmmanSansPro"/>
                          <a:cs typeface="AmmanSansPro"/>
                        </a:rPr>
                        <a:t> </a:t>
                      </a:r>
                      <a:r>
                        <a:rPr lang="pt-PT" sz="4300" noProof="0" dirty="0" err="1" smtClean="0">
                          <a:latin typeface="AmmanSansPro"/>
                          <a:cs typeface="AmmanSansPro"/>
                        </a:rPr>
                        <a:t>coribus</a:t>
                      </a:r>
                      <a:r>
                        <a:rPr lang="pt-PT" sz="4300" noProof="0" dirty="0" smtClean="0">
                          <a:latin typeface="AmmanSansPro"/>
                          <a:cs typeface="AmmanSansPro"/>
                        </a:rPr>
                        <a:t> </a:t>
                      </a:r>
                      <a:r>
                        <a:rPr lang="pt-PT" sz="4300" noProof="0" dirty="0" err="1" smtClean="0">
                          <a:latin typeface="AmmanSansPro"/>
                          <a:cs typeface="AmmanSansPro"/>
                        </a:rPr>
                        <a:t>molore</a:t>
                      </a:r>
                      <a:r>
                        <a:rPr lang="pt-PT" sz="4300" noProof="0" dirty="0" smtClean="0">
                          <a:latin typeface="AmmanSansPro"/>
                          <a:cs typeface="AmmanSansPro"/>
                        </a:rPr>
                        <a:t> non cus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velecto</a:t>
                      </a:r>
                      <a:r>
                        <a:rPr lang="pt-PT" sz="4300" noProof="0" dirty="0" smtClean="0">
                          <a:latin typeface="AmmanSansPro"/>
                          <a:cs typeface="AmmanSansPro"/>
                        </a:rPr>
                        <a:t> </a:t>
                      </a:r>
                      <a:r>
                        <a:rPr lang="pt-PT" sz="4300" noProof="0" dirty="0" err="1" smtClean="0">
                          <a:latin typeface="AmmanSansPro"/>
                          <a:cs typeface="AmmanSansPro"/>
                        </a:rPr>
                        <a:t>od</a:t>
                      </a:r>
                      <a:r>
                        <a:rPr lang="pt-PT" sz="4300" noProof="0" dirty="0" smtClean="0">
                          <a:latin typeface="AmmanSansPro"/>
                          <a:cs typeface="AmmanSansPro"/>
                        </a:rPr>
                        <a:t> </a:t>
                      </a:r>
                      <a:r>
                        <a:rPr lang="pt-PT" sz="4300" noProof="0" dirty="0" err="1" smtClean="0">
                          <a:latin typeface="AmmanSansPro"/>
                          <a:cs typeface="AmmanSansPro"/>
                        </a:rPr>
                        <a:t>maximinihit</a:t>
                      </a:r>
                      <a:r>
                        <a:rPr lang="pt-PT" sz="4300" noProof="0" dirty="0" smtClean="0">
                          <a:latin typeface="AmmanSansPro"/>
                          <a:cs typeface="AmmanSansPro"/>
                        </a:rPr>
                        <a:t>, tem </a:t>
                      </a:r>
                      <a:r>
                        <a:rPr lang="pt-PT" sz="4300" noProof="0" dirty="0" err="1" smtClean="0">
                          <a:latin typeface="AmmanSansPro"/>
                          <a:cs typeface="AmmanSansPro"/>
                        </a:rPr>
                        <a:t>volupta</a:t>
                      </a:r>
                      <a:r>
                        <a:rPr lang="pt-PT" sz="4300" noProof="0" dirty="0" smtClean="0">
                          <a:latin typeface="AmmanSansPro"/>
                          <a:cs typeface="AmmanSansPro"/>
                        </a:rPr>
                        <a:t> </a:t>
                      </a:r>
                      <a:r>
                        <a:rPr lang="pt-PT" sz="4300" noProof="0" dirty="0" err="1" smtClean="0">
                          <a:latin typeface="AmmanSansPro"/>
                          <a:cs typeface="AmmanSansPro"/>
                        </a:rPr>
                        <a:t>ssimaio</a:t>
                      </a:r>
                      <a:r>
                        <a:rPr lang="pt-PT" sz="4300" noProof="0" dirty="0" smtClean="0">
                          <a:latin typeface="AmmanSansPro"/>
                          <a:cs typeface="AmmanSansPro"/>
                        </a:rPr>
                        <a:t>. </a:t>
                      </a:r>
                      <a:r>
                        <a:rPr lang="pt-PT" sz="4300" noProof="0" dirty="0" err="1" smtClean="0">
                          <a:latin typeface="AmmanSansPro"/>
                          <a:cs typeface="AmmanSansPro"/>
                        </a:rPr>
                        <a:t>Ipid</a:t>
                      </a:r>
                      <a:r>
                        <a:rPr lang="pt-PT" sz="4300" noProof="0" dirty="0" smtClean="0">
                          <a:latin typeface="AmmanSansPro"/>
                          <a:cs typeface="AmmanSansPro"/>
                        </a:rPr>
                        <a:t> </a:t>
                      </a:r>
                      <a:r>
                        <a:rPr lang="pt-PT" sz="4300" noProof="0" dirty="0" err="1" smtClean="0">
                          <a:latin typeface="AmmanSansPro"/>
                          <a:cs typeface="AmmanSansPro"/>
                        </a:rPr>
                        <a:t>eos</a:t>
                      </a:r>
                      <a:r>
                        <a:rPr lang="pt-PT" sz="4300" noProof="0" dirty="0" smtClean="0">
                          <a:latin typeface="AmmanSansPro"/>
                          <a:cs typeface="AmmanSansPro"/>
                        </a:rPr>
                        <a:t> </a:t>
                      </a:r>
                      <a:r>
                        <a:rPr lang="pt-PT" sz="4300" noProof="0" dirty="0" err="1" smtClean="0">
                          <a:latin typeface="AmmanSansPro"/>
                          <a:cs typeface="AmmanSansPro"/>
                        </a:rPr>
                        <a:t>es</a:t>
                      </a:r>
                      <a:r>
                        <a:rPr lang="pt-PT" sz="4300" noProof="0" dirty="0" smtClean="0">
                          <a:latin typeface="AmmanSansPro"/>
                          <a:cs typeface="AmmanSansPro"/>
                        </a:rPr>
                        <a:t> </a:t>
                      </a:r>
                      <a:r>
                        <a:rPr lang="pt-PT" sz="4300" noProof="0" dirty="0" err="1" smtClean="0">
                          <a:latin typeface="AmmanSansPro"/>
                          <a:cs typeface="AmmanSansPro"/>
                        </a:rPr>
                        <a:t>susdaep</a:t>
                      </a:r>
                      <a:r>
                        <a:rPr lang="pt-PT" sz="4300" noProof="0" dirty="0" smtClean="0">
                          <a:latin typeface="AmmanSansPro"/>
                          <a:cs typeface="AmmanSansPro"/>
                        </a:rPr>
                        <a:t> </a:t>
                      </a:r>
                      <a:r>
                        <a:rPr lang="pt-PT" sz="4300" noProof="0" dirty="0" err="1" smtClean="0">
                          <a:latin typeface="AmmanSansPro"/>
                          <a:cs typeface="AmmanSansPro"/>
                        </a:rPr>
                        <a:t>eruptam</a:t>
                      </a:r>
                      <a:r>
                        <a:rPr lang="pt-PT" sz="4300" noProof="0" dirty="0" smtClean="0">
                          <a:latin typeface="AmmanSansPro"/>
                          <a:cs typeface="AmmanSansPro"/>
                        </a:rPr>
                        <a:t> </a:t>
                      </a:r>
                      <a:r>
                        <a:rPr lang="pt-PT" sz="4300" noProof="0" dirty="0" err="1" smtClean="0">
                          <a:latin typeface="AmmanSansPro"/>
                          <a:cs typeface="AmmanSansPro"/>
                        </a:rPr>
                        <a:t>faccabo</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que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laborep</a:t>
                      </a:r>
                      <a:r>
                        <a:rPr lang="pt-PT" sz="4300" noProof="0" dirty="0" smtClean="0">
                          <a:latin typeface="AmmanSansPro"/>
                          <a:cs typeface="AmmanSansPro"/>
                        </a:rPr>
                        <a:t> </a:t>
                      </a:r>
                      <a:r>
                        <a:rPr lang="pt-PT" sz="4300" noProof="0" dirty="0" err="1" smtClean="0">
                          <a:latin typeface="AmmanSansPro"/>
                          <a:cs typeface="AmmanSansPro"/>
                        </a:rPr>
                        <a:t>erferitatis</a:t>
                      </a:r>
                      <a:r>
                        <a:rPr lang="pt-PT" sz="4300" noProof="0" dirty="0" smtClean="0">
                          <a:latin typeface="AmmanSansPro"/>
                          <a:cs typeface="AmmanSansPro"/>
                        </a:rPr>
                        <a:t> maio </a:t>
                      </a:r>
                      <a:r>
                        <a:rPr lang="pt-PT" sz="4300" noProof="0" dirty="0" err="1" smtClean="0">
                          <a:latin typeface="AmmanSansPro"/>
                          <a:cs typeface="AmmanSansPro"/>
                        </a:rPr>
                        <a:t>officia</a:t>
                      </a:r>
                      <a:r>
                        <a:rPr lang="pt-PT" sz="4300" noProof="0" dirty="0" smtClean="0">
                          <a:latin typeface="AmmanSansPro"/>
                          <a:cs typeface="AmmanSansPro"/>
                        </a:rPr>
                        <a:t> cor </a:t>
                      </a:r>
                      <a:r>
                        <a:rPr lang="pt-PT" sz="4300" noProof="0" dirty="0" err="1" smtClean="0">
                          <a:latin typeface="AmmanSansPro"/>
                          <a:cs typeface="AmmanSansPro"/>
                        </a:rPr>
                        <a:t>re</a:t>
                      </a:r>
                      <a:r>
                        <a:rPr lang="pt-PT" sz="4300" noProof="0" dirty="0" smtClean="0">
                          <a:latin typeface="AmmanSansPro"/>
                          <a:cs typeface="AmmanSansPro"/>
                        </a:rPr>
                        <a:t> </a:t>
                      </a:r>
                      <a:r>
                        <a:rPr lang="pt-PT" sz="4300" noProof="0" dirty="0" err="1" smtClean="0">
                          <a:latin typeface="AmmanSansPro"/>
                          <a:cs typeface="AmmanSansPro"/>
                        </a:rPr>
                        <a:t>nobit</a:t>
                      </a:r>
                      <a:r>
                        <a:rPr lang="pt-PT" sz="4300" noProof="0" dirty="0" smtClean="0">
                          <a:latin typeface="AmmanSansPro"/>
                          <a:cs typeface="AmmanSansPro"/>
                        </a:rPr>
                        <a:t> </a:t>
                      </a:r>
                      <a:r>
                        <a:rPr lang="pt-PT" sz="4300" noProof="0" dirty="0" err="1" smtClean="0">
                          <a:latin typeface="AmmanSansPro"/>
                          <a:cs typeface="AmmanSansPro"/>
                        </a:rPr>
                        <a:t>prendel</a:t>
                      </a:r>
                      <a:r>
                        <a:rPr lang="pt-PT" sz="4300" noProof="0" dirty="0" smtClean="0">
                          <a:latin typeface="AmmanSansPro"/>
                          <a:cs typeface="AmmanSansPro"/>
                        </a:rPr>
                        <a:t> </a:t>
                      </a:r>
                      <a:r>
                        <a:rPr lang="pt-PT" sz="4300" noProof="0" dirty="0" err="1" smtClean="0">
                          <a:latin typeface="AmmanSansPro"/>
                          <a:cs typeface="AmmanSansPro"/>
                        </a:rPr>
                        <a:t>estinctiis</a:t>
                      </a:r>
                      <a:r>
                        <a:rPr lang="pt-PT" sz="4300" noProof="0" dirty="0" smtClean="0">
                          <a:latin typeface="AmmanSansPro"/>
                          <a:cs typeface="AmmanSansPro"/>
                        </a:rPr>
                        <a:t> de </a:t>
                      </a:r>
                      <a:r>
                        <a:rPr lang="pt-PT" sz="4300" noProof="0" dirty="0" err="1" smtClean="0">
                          <a:latin typeface="AmmanSansPro"/>
                          <a:cs typeface="AmmanSansPro"/>
                        </a:rPr>
                        <a:t>essequam</a:t>
                      </a:r>
                      <a:r>
                        <a:rPr lang="pt-PT" sz="4300" noProof="0" dirty="0" smtClean="0">
                          <a:latin typeface="AmmanSansPro"/>
                          <a:cs typeface="AmmanSansPro"/>
                        </a:rPr>
                        <a:t> </a:t>
                      </a:r>
                      <a:r>
                        <a:rPr lang="pt-PT" sz="4300" noProof="0" dirty="0" err="1" smtClean="0">
                          <a:latin typeface="AmmanSansPro"/>
                          <a:cs typeface="AmmanSansPro"/>
                        </a:rPr>
                        <a:t>autes</a:t>
                      </a:r>
                      <a:r>
                        <a:rPr lang="pt-PT" sz="4300" noProof="0" dirty="0" smtClean="0">
                          <a:latin typeface="AmmanSansPro"/>
                          <a:cs typeface="AmmanSansPro"/>
                        </a:rPr>
                        <a:t> </a:t>
                      </a:r>
                      <a:r>
                        <a:rPr lang="pt-PT" sz="4300" noProof="0" dirty="0" err="1" smtClean="0">
                          <a:latin typeface="AmmanSansPro"/>
                          <a:cs typeface="AmmanSansPro"/>
                        </a:rPr>
                        <a:t>digentio</a:t>
                      </a:r>
                      <a:r>
                        <a:rPr lang="pt-PT" sz="4300" noProof="0" dirty="0" smtClean="0">
                          <a:latin typeface="AmmanSansPro"/>
                          <a:cs typeface="AmmanSansPro"/>
                        </a:rPr>
                        <a:t> </a:t>
                      </a:r>
                      <a:r>
                        <a:rPr lang="pt-PT" sz="4300" noProof="0" dirty="0" err="1" smtClean="0">
                          <a:latin typeface="AmmanSansPro"/>
                          <a:cs typeface="AmmanSansPro"/>
                        </a:rPr>
                        <a:t>minum</a:t>
                      </a:r>
                      <a:r>
                        <a:rPr lang="pt-PT" sz="4300" noProof="0" dirty="0" smtClean="0">
                          <a:latin typeface="AmmanSansPro"/>
                          <a:cs typeface="AmmanSansPro"/>
                        </a:rPr>
                        <a:t> </a:t>
                      </a:r>
                      <a:r>
                        <a:rPr lang="pt-PT" sz="4300" noProof="0" dirty="0" err="1" smtClean="0">
                          <a:latin typeface="AmmanSansPro"/>
                          <a:cs typeface="AmmanSansPro"/>
                        </a:rPr>
                        <a:t>facienim</a:t>
                      </a:r>
                      <a:r>
                        <a:rPr lang="pt-PT" sz="4300" noProof="0" dirty="0" smtClean="0">
                          <a:latin typeface="AmmanSansPro"/>
                          <a:cs typeface="AmmanSansPro"/>
                        </a:rPr>
                        <a:t> que labore </a:t>
                      </a: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cumquos</a:t>
                      </a:r>
                      <a:r>
                        <a:rPr lang="pt-PT" sz="4300" noProof="0" dirty="0" smtClean="0">
                          <a:latin typeface="AmmanSansPro"/>
                          <a:cs typeface="AmmanSansPro"/>
                        </a:rPr>
                        <a:t> </a:t>
                      </a:r>
                      <a:r>
                        <a:rPr lang="pt-PT" sz="4300" noProof="0" dirty="0" err="1" smtClean="0">
                          <a:latin typeface="AmmanSansPro"/>
                          <a:cs typeface="AmmanSansPro"/>
                        </a:rPr>
                        <a:t>aces</a:t>
                      </a:r>
                      <a:r>
                        <a:rPr lang="pt-PT" sz="4300" noProof="0" dirty="0" smtClean="0">
                          <a:latin typeface="AmmanSansPro"/>
                          <a:cs typeface="AmmanSansPro"/>
                        </a:rPr>
                        <a:t> </a:t>
                      </a:r>
                      <a:r>
                        <a:rPr lang="pt-PT" sz="4300" noProof="0" dirty="0" err="1" smtClean="0">
                          <a:latin typeface="AmmanSansPro"/>
                          <a:cs typeface="AmmanSansPro"/>
                        </a:rPr>
                        <a:t>nitatas</a:t>
                      </a:r>
                      <a:r>
                        <a:rPr lang="pt-PT" sz="4300" noProof="0" dirty="0" smtClean="0">
                          <a:latin typeface="AmmanSansPro"/>
                          <a:cs typeface="AmmanSansPro"/>
                        </a:rPr>
                        <a:t> </a:t>
                      </a:r>
                      <a:r>
                        <a:rPr lang="pt-PT" sz="4300" noProof="0" dirty="0" err="1" smtClean="0">
                          <a:latin typeface="AmmanSansPro"/>
                          <a:cs typeface="AmmanSansPro"/>
                        </a:rPr>
                        <a:t>ipis</a:t>
                      </a:r>
                      <a:r>
                        <a:rPr lang="pt-PT" sz="4300" noProof="0" dirty="0" smtClean="0">
                          <a:latin typeface="AmmanSansPro"/>
                          <a:cs typeface="AmmanSansPro"/>
                        </a:rPr>
                        <a:t> atis </a:t>
                      </a:r>
                      <a:r>
                        <a:rPr lang="pt-PT" sz="4300" noProof="0" dirty="0" err="1" smtClean="0">
                          <a:latin typeface="AmmanSansPro"/>
                          <a:cs typeface="AmmanSansPro"/>
                        </a:rPr>
                        <a:t>dolumquis</a:t>
                      </a:r>
                      <a:r>
                        <a:rPr lang="pt-PT" sz="4300" noProof="0" dirty="0" smtClean="0">
                          <a:latin typeface="AmmanSansPro"/>
                          <a:cs typeface="AmmanSansPro"/>
                        </a:rPr>
                        <a:t> </a:t>
                      </a:r>
                      <a:r>
                        <a:rPr lang="pt-PT" sz="4300" noProof="0" dirty="0" err="1" smtClean="0">
                          <a:latin typeface="AmmanSansPro"/>
                          <a:cs typeface="AmmanSansPro"/>
                        </a:rPr>
                        <a:t>pedigni</a:t>
                      </a:r>
                      <a:r>
                        <a:rPr lang="pt-PT" sz="4300" noProof="0" dirty="0" smtClean="0">
                          <a:latin typeface="AmmanSansPro"/>
                          <a:cs typeface="AmmanSansPro"/>
                        </a:rPr>
                        <a:t> </a:t>
                      </a:r>
                      <a:r>
                        <a:rPr lang="pt-PT" sz="4300" noProof="0" dirty="0" err="1" smtClean="0">
                          <a:latin typeface="AmmanSansPro"/>
                          <a:cs typeface="AmmanSansPro"/>
                        </a:rPr>
                        <a:t>musam</a:t>
                      </a:r>
                      <a:r>
                        <a:rPr lang="pt-PT" sz="4300" noProof="0" dirty="0" smtClean="0">
                          <a:latin typeface="AmmanSansPro"/>
                          <a:cs typeface="AmmanSansPro"/>
                        </a:rPr>
                        <a:t>, que plique </a:t>
                      </a:r>
                      <a:r>
                        <a:rPr lang="pt-PT" sz="4300" noProof="0" dirty="0" err="1" smtClean="0">
                          <a:latin typeface="AmmanSansPro"/>
                          <a:cs typeface="AmmanSansPro"/>
                        </a:rPr>
                        <a:t>pellaturem</a:t>
                      </a:r>
                      <a:r>
                        <a:rPr lang="pt-PT" sz="4300" noProof="0" dirty="0" smtClean="0">
                          <a:latin typeface="AmmanSansPro"/>
                          <a:cs typeface="AmmanSansPro"/>
                        </a:rPr>
                        <a:t> ut fugia </a:t>
                      </a:r>
                      <a:r>
                        <a:rPr lang="pt-PT" sz="4300" noProof="0" dirty="0" err="1" smtClean="0">
                          <a:latin typeface="AmmanSansPro"/>
                          <a:cs typeface="AmmanSansPro"/>
                        </a:rPr>
                        <a:t>sunt</a:t>
                      </a:r>
                      <a:r>
                        <a:rPr lang="pt-PT" sz="4300" noProof="0" dirty="0" smtClean="0">
                          <a:latin typeface="AmmanSansPro"/>
                          <a:cs typeface="AmmanSansPro"/>
                        </a:rPr>
                        <a:t> que nis </a:t>
                      </a:r>
                      <a:r>
                        <a:rPr lang="pt-PT" sz="4300" noProof="0" dirty="0" err="1" smtClean="0">
                          <a:latin typeface="AmmanSansPro"/>
                          <a:cs typeface="AmmanSansPro"/>
                        </a:rPr>
                        <a:t>quam</a:t>
                      </a:r>
                      <a:r>
                        <a:rPr lang="pt-PT" sz="4300" noProof="0" dirty="0" smtClean="0">
                          <a:latin typeface="AmmanSansPro"/>
                          <a:cs typeface="AmmanSansPro"/>
                        </a:rPr>
                        <a:t>, quo </a:t>
                      </a:r>
                      <a:r>
                        <a:rPr lang="pt-PT" sz="4300" noProof="0" dirty="0" err="1" smtClean="0">
                          <a:latin typeface="AmmanSansPro"/>
                          <a:cs typeface="AmmanSansPro"/>
                        </a:rPr>
                        <a:t>cuptatistiis</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escit</a:t>
                      </a:r>
                      <a:r>
                        <a:rPr lang="pt-PT" sz="4300" noProof="0" dirty="0" smtClean="0">
                          <a:latin typeface="AmmanSansPro"/>
                          <a:cs typeface="AmmanSansPro"/>
                        </a:rPr>
                        <a:t> </a:t>
                      </a:r>
                      <a:r>
                        <a:rPr lang="pt-PT" sz="4300" noProof="0" dirty="0" err="1" smtClean="0">
                          <a:latin typeface="AmmanSansPro"/>
                          <a:cs typeface="AmmanSansPro"/>
                        </a:rPr>
                        <a:t>offictus</a:t>
                      </a:r>
                      <a:r>
                        <a:rPr lang="pt-PT" sz="4300" noProof="0" dirty="0" smtClean="0">
                          <a:latin typeface="AmmanSansPro"/>
                          <a:cs typeface="AmmanSansPro"/>
                        </a:rPr>
                        <a:t> perrum </a:t>
                      </a:r>
                      <a:r>
                        <a:rPr lang="pt-PT" sz="4300" noProof="0" dirty="0" err="1" smtClean="0">
                          <a:latin typeface="AmmanSansPro"/>
                          <a:cs typeface="AmmanSansPro"/>
                        </a:rPr>
                        <a:t>laudia</a:t>
                      </a:r>
                      <a:r>
                        <a:rPr lang="pt-PT" sz="4300" noProof="0" dirty="0" smtClean="0">
                          <a:latin typeface="AmmanSansPro"/>
                          <a:cs typeface="AmmanSansPro"/>
                        </a:rPr>
                        <a:t> cum </a:t>
                      </a:r>
                      <a:r>
                        <a:rPr lang="pt-PT" sz="4300" noProof="0" dirty="0" err="1" smtClean="0">
                          <a:latin typeface="AmmanSansPro"/>
                          <a:cs typeface="AmmanSansPro"/>
                        </a:rPr>
                        <a:t>fugitat</a:t>
                      </a:r>
                      <a:r>
                        <a:rPr lang="pt-PT" sz="4300" noProof="0" dirty="0" smtClean="0">
                          <a:latin typeface="AmmanSansPro"/>
                          <a:cs typeface="AmmanSansPro"/>
                        </a:rPr>
                        <a:t> </a:t>
                      </a:r>
                    </a:p>
                    <a:p>
                      <a:endParaRPr lang="pt-PT" sz="4300" noProof="0" dirty="0"/>
                    </a:p>
                  </a:txBody>
                  <a:tcPr marL="101596" marR="101596" marT="54035" marB="54035"/>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772147230"/>
              </p:ext>
            </p:extLst>
          </p:nvPr>
        </p:nvGraphicFramePr>
        <p:xfrm>
          <a:off x="1800226" y="26807175"/>
          <a:ext cx="14806169" cy="7851380"/>
        </p:xfrm>
        <a:graphic>
          <a:graphicData uri="http://schemas.openxmlformats.org/drawingml/2006/table">
            <a:tbl>
              <a:tblPr firstRow="1" bandRow="1">
                <a:tableStyleId>{2D5ABB26-0587-4C30-8999-92F81FD0307C}</a:tableStyleId>
              </a:tblPr>
              <a:tblGrid>
                <a:gridCol w="14806169"/>
              </a:tblGrid>
              <a:tr h="1188767">
                <a:tc>
                  <a:txBody>
                    <a:bodyPr/>
                    <a:lstStyle/>
                    <a:p>
                      <a:r>
                        <a:rPr lang="pt-PT" sz="7100" noProof="0" dirty="0" smtClean="0">
                          <a:solidFill>
                            <a:srgbClr val="015289"/>
                          </a:solidFill>
                          <a:latin typeface="AmmanSansPro"/>
                          <a:cs typeface="AmmanSansPro"/>
                        </a:rPr>
                        <a:t>Metodologia</a:t>
                      </a:r>
                      <a:endParaRPr lang="pt-PT" sz="7100" noProof="0" dirty="0">
                        <a:solidFill>
                          <a:srgbClr val="015289"/>
                        </a:solidFill>
                      </a:endParaRPr>
                    </a:p>
                  </a:txBody>
                  <a:tcPr marL="101596" marR="101596" marT="54035" marB="54035">
                    <a:lnT w="12700" cap="flat" cmpd="sng" algn="ctr">
                      <a:solidFill>
                        <a:scrgbClr r="0" g="0" b="0"/>
                      </a:solidFill>
                      <a:prstDash val="solid"/>
                      <a:round/>
                      <a:headEnd type="none" w="med" len="med"/>
                      <a:tailEnd type="none" w="med" len="med"/>
                    </a:lnT>
                  </a:tcPr>
                </a:tc>
              </a:tr>
              <a:tr h="6299323">
                <a:tc>
                  <a:txBody>
                    <a:bodyPr/>
                    <a:lstStyle/>
                    <a:p>
                      <a:pPr marL="0" indent="0">
                        <a:buNone/>
                      </a:pP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volorpori</a:t>
                      </a:r>
                      <a:r>
                        <a:rPr lang="pt-PT" sz="4300" noProof="0" dirty="0" smtClean="0">
                          <a:latin typeface="AmmanSansPro"/>
                          <a:cs typeface="AmmanSansPro"/>
                        </a:rPr>
                        <a:t> </a:t>
                      </a:r>
                      <a:r>
                        <a:rPr lang="pt-PT" sz="4300" noProof="0" dirty="0" err="1" smtClean="0">
                          <a:latin typeface="AmmanSansPro"/>
                          <a:cs typeface="AmmanSansPro"/>
                        </a:rPr>
                        <a:t>beatum</a:t>
                      </a:r>
                      <a:r>
                        <a:rPr lang="pt-PT" sz="4300" noProof="0" dirty="0" smtClean="0">
                          <a:latin typeface="AmmanSansPro"/>
                          <a:cs typeface="AmmanSansPro"/>
                        </a:rPr>
                        <a:t> </a:t>
                      </a:r>
                      <a:r>
                        <a:rPr lang="pt-PT" sz="4300" noProof="0" dirty="0" err="1" smtClean="0">
                          <a:latin typeface="AmmanSansPro"/>
                          <a:cs typeface="AmmanSansPro"/>
                        </a:rPr>
                        <a:t>eost</a:t>
                      </a:r>
                      <a:r>
                        <a:rPr lang="pt-PT" sz="4300" noProof="0" dirty="0" smtClean="0">
                          <a:latin typeface="AmmanSansPro"/>
                          <a:cs typeface="AmmanSansPro"/>
                        </a:rPr>
                        <a:t> </a:t>
                      </a:r>
                      <a:r>
                        <a:rPr lang="pt-PT" sz="4300" noProof="0" dirty="0" err="1" smtClean="0">
                          <a:latin typeface="AmmanSansPro"/>
                          <a:cs typeface="AmmanSansPro"/>
                        </a:rPr>
                        <a:t>volenih</a:t>
                      </a:r>
                      <a:r>
                        <a:rPr lang="pt-PT" sz="4300" noProof="0" dirty="0" smtClean="0">
                          <a:latin typeface="AmmanSansPro"/>
                          <a:cs typeface="AmmanSansPro"/>
                        </a:rPr>
                        <a:t> </a:t>
                      </a:r>
                      <a:r>
                        <a:rPr lang="pt-PT" sz="4300" noProof="0" dirty="0" err="1" smtClean="0">
                          <a:latin typeface="AmmanSansPro"/>
                          <a:cs typeface="AmmanSansPro"/>
                        </a:rPr>
                        <a:t>ilitior</a:t>
                      </a:r>
                      <a:r>
                        <a:rPr lang="pt-PT" sz="4300" noProof="0" dirty="0" smtClean="0">
                          <a:latin typeface="AmmanSansPro"/>
                          <a:cs typeface="AmmanSansPro"/>
                        </a:rPr>
                        <a:t> </a:t>
                      </a:r>
                      <a:r>
                        <a:rPr lang="pt-PT" sz="4300" noProof="0" dirty="0" err="1" smtClean="0">
                          <a:latin typeface="AmmanSansPro"/>
                          <a:cs typeface="AmmanSansPro"/>
                        </a:rPr>
                        <a:t>ibusdae</a:t>
                      </a:r>
                      <a:r>
                        <a:rPr lang="pt-PT" sz="4300" noProof="0" dirty="0" smtClean="0">
                          <a:latin typeface="AmmanSansPro"/>
                          <a:cs typeface="AmmanSansPro"/>
                        </a:rPr>
                        <a:t> </a:t>
                      </a:r>
                      <a:r>
                        <a:rPr lang="pt-PT" sz="4300" noProof="0" dirty="0" err="1" smtClean="0">
                          <a:latin typeface="AmmanSansPro"/>
                          <a:cs typeface="AmmanSansPro"/>
                        </a:rPr>
                        <a:t>destiis</a:t>
                      </a:r>
                      <a:r>
                        <a:rPr lang="pt-PT" sz="4300" noProof="0" dirty="0" smtClean="0">
                          <a:latin typeface="AmmanSansPro"/>
                          <a:cs typeface="AmmanSansPro"/>
                        </a:rPr>
                        <a:t> ut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consed</a:t>
                      </a:r>
                      <a:r>
                        <a:rPr lang="pt-PT" sz="4300" noProof="0" dirty="0" smtClean="0">
                          <a:latin typeface="AmmanSansPro"/>
                          <a:cs typeface="AmmanSansPro"/>
                        </a:rPr>
                        <a:t> quis </a:t>
                      </a:r>
                      <a:r>
                        <a:rPr lang="pt-PT" sz="4300" noProof="0" dirty="0" err="1" smtClean="0">
                          <a:latin typeface="AmmanSansPro"/>
                          <a:cs typeface="AmmanSansPro"/>
                        </a:rPr>
                        <a:t>etur</a:t>
                      </a:r>
                      <a:r>
                        <a:rPr lang="pt-PT" sz="4300" noProof="0" dirty="0" smtClean="0">
                          <a:latin typeface="AmmanSansPro"/>
                          <a:cs typeface="AmmanSansPro"/>
                        </a:rPr>
                        <a:t>?</a:t>
                      </a:r>
                    </a:p>
                    <a:p>
                      <a:pPr marL="0" indent="0">
                        <a:buNone/>
                      </a:pPr>
                      <a:r>
                        <a:rPr lang="pt-PT" sz="4300" noProof="0" dirty="0" err="1" smtClean="0">
                          <a:latin typeface="AmmanSansPro"/>
                          <a:cs typeface="AmmanSansPro"/>
                        </a:rPr>
                        <a:t>Poribus</a:t>
                      </a:r>
                      <a:r>
                        <a:rPr lang="pt-PT" sz="4300" noProof="0" dirty="0" smtClean="0">
                          <a:latin typeface="AmmanSansPro"/>
                          <a:cs typeface="AmmanSansPro"/>
                        </a:rPr>
                        <a:t> </a:t>
                      </a:r>
                      <a:r>
                        <a:rPr lang="pt-PT" sz="4300" noProof="0" dirty="0" err="1" smtClean="0">
                          <a:latin typeface="AmmanSansPro"/>
                          <a:cs typeface="AmmanSansPro"/>
                        </a:rPr>
                        <a:t>coribus</a:t>
                      </a:r>
                      <a:r>
                        <a:rPr lang="pt-PT" sz="4300" noProof="0" dirty="0" smtClean="0">
                          <a:latin typeface="AmmanSansPro"/>
                          <a:cs typeface="AmmanSansPro"/>
                        </a:rPr>
                        <a:t> </a:t>
                      </a:r>
                      <a:r>
                        <a:rPr lang="pt-PT" sz="4300" noProof="0" dirty="0" err="1" smtClean="0">
                          <a:latin typeface="AmmanSansPro"/>
                          <a:cs typeface="AmmanSansPro"/>
                        </a:rPr>
                        <a:t>molore</a:t>
                      </a:r>
                      <a:r>
                        <a:rPr lang="pt-PT" sz="4300" noProof="0" dirty="0" smtClean="0">
                          <a:latin typeface="AmmanSansPro"/>
                          <a:cs typeface="AmmanSansPro"/>
                        </a:rPr>
                        <a:t> non cus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velecto</a:t>
                      </a:r>
                      <a:r>
                        <a:rPr lang="pt-PT" sz="4300" noProof="0" dirty="0" smtClean="0">
                          <a:latin typeface="AmmanSansPro"/>
                          <a:cs typeface="AmmanSansPro"/>
                        </a:rPr>
                        <a:t> </a:t>
                      </a:r>
                      <a:r>
                        <a:rPr lang="pt-PT" sz="4300" noProof="0" dirty="0" err="1" smtClean="0">
                          <a:latin typeface="AmmanSansPro"/>
                          <a:cs typeface="AmmanSansPro"/>
                        </a:rPr>
                        <a:t>od</a:t>
                      </a:r>
                      <a:r>
                        <a:rPr lang="pt-PT" sz="4300" noProof="0" dirty="0" smtClean="0">
                          <a:latin typeface="AmmanSansPro"/>
                          <a:cs typeface="AmmanSansPro"/>
                        </a:rPr>
                        <a:t> </a:t>
                      </a:r>
                      <a:r>
                        <a:rPr lang="pt-PT" sz="4300" noProof="0" dirty="0" err="1" smtClean="0">
                          <a:latin typeface="AmmanSansPro"/>
                          <a:cs typeface="AmmanSansPro"/>
                        </a:rPr>
                        <a:t>maximinihit</a:t>
                      </a:r>
                      <a:r>
                        <a:rPr lang="pt-PT" sz="4300" noProof="0" dirty="0" smtClean="0">
                          <a:latin typeface="AmmanSansPro"/>
                          <a:cs typeface="AmmanSansPro"/>
                        </a:rPr>
                        <a:t>, tem </a:t>
                      </a:r>
                      <a:r>
                        <a:rPr lang="pt-PT" sz="4300" noProof="0" dirty="0" err="1" smtClean="0">
                          <a:latin typeface="AmmanSansPro"/>
                          <a:cs typeface="AmmanSansPro"/>
                        </a:rPr>
                        <a:t>volupta</a:t>
                      </a:r>
                      <a:r>
                        <a:rPr lang="pt-PT" sz="4300" noProof="0" dirty="0" smtClean="0">
                          <a:latin typeface="AmmanSansPro"/>
                          <a:cs typeface="AmmanSansPro"/>
                        </a:rPr>
                        <a:t> </a:t>
                      </a:r>
                      <a:r>
                        <a:rPr lang="pt-PT" sz="4300" noProof="0" dirty="0" err="1" smtClean="0">
                          <a:latin typeface="AmmanSansPro"/>
                          <a:cs typeface="AmmanSansPro"/>
                        </a:rPr>
                        <a:t>ssimaio</a:t>
                      </a:r>
                      <a:r>
                        <a:rPr lang="pt-PT" sz="4300" noProof="0" dirty="0" smtClean="0">
                          <a:latin typeface="AmmanSansPro"/>
                          <a:cs typeface="AmmanSansPro"/>
                        </a:rPr>
                        <a:t>. </a:t>
                      </a:r>
                      <a:r>
                        <a:rPr lang="pt-PT" sz="4300" noProof="0" dirty="0" err="1" smtClean="0">
                          <a:latin typeface="AmmanSansPro"/>
                          <a:cs typeface="AmmanSansPro"/>
                        </a:rPr>
                        <a:t>Ipid</a:t>
                      </a:r>
                      <a:r>
                        <a:rPr lang="pt-PT" sz="4300" noProof="0" dirty="0" smtClean="0">
                          <a:latin typeface="AmmanSansPro"/>
                          <a:cs typeface="AmmanSansPro"/>
                        </a:rPr>
                        <a:t> </a:t>
                      </a:r>
                      <a:r>
                        <a:rPr lang="pt-PT" sz="4300" noProof="0" dirty="0" err="1" smtClean="0">
                          <a:latin typeface="AmmanSansPro"/>
                          <a:cs typeface="AmmanSansPro"/>
                        </a:rPr>
                        <a:t>eos</a:t>
                      </a:r>
                      <a:r>
                        <a:rPr lang="pt-PT" sz="4300" noProof="0" dirty="0" smtClean="0">
                          <a:latin typeface="AmmanSansPro"/>
                          <a:cs typeface="AmmanSansPro"/>
                        </a:rPr>
                        <a:t> </a:t>
                      </a:r>
                      <a:r>
                        <a:rPr lang="pt-PT" sz="4300" noProof="0" dirty="0" err="1" smtClean="0">
                          <a:latin typeface="AmmanSansPro"/>
                          <a:cs typeface="AmmanSansPro"/>
                        </a:rPr>
                        <a:t>es</a:t>
                      </a:r>
                      <a:r>
                        <a:rPr lang="pt-PT" sz="4300" noProof="0" dirty="0" smtClean="0">
                          <a:latin typeface="AmmanSansPro"/>
                          <a:cs typeface="AmmanSansPro"/>
                        </a:rPr>
                        <a:t> </a:t>
                      </a:r>
                      <a:r>
                        <a:rPr lang="pt-PT" sz="4300" noProof="0" dirty="0" err="1" smtClean="0">
                          <a:latin typeface="AmmanSansPro"/>
                          <a:cs typeface="AmmanSansPro"/>
                        </a:rPr>
                        <a:t>susdaep</a:t>
                      </a:r>
                      <a:r>
                        <a:rPr lang="pt-PT" sz="4300" noProof="0" dirty="0" smtClean="0">
                          <a:latin typeface="AmmanSansPro"/>
                          <a:cs typeface="AmmanSansPro"/>
                        </a:rPr>
                        <a:t> </a:t>
                      </a:r>
                      <a:r>
                        <a:rPr lang="pt-PT" sz="4300" noProof="0" dirty="0" err="1" smtClean="0">
                          <a:latin typeface="AmmanSansPro"/>
                          <a:cs typeface="AmmanSansPro"/>
                        </a:rPr>
                        <a:t>eruptam</a:t>
                      </a:r>
                      <a:r>
                        <a:rPr lang="pt-PT" sz="4300" noProof="0" dirty="0" smtClean="0">
                          <a:latin typeface="AmmanSansPro"/>
                          <a:cs typeface="AmmanSansPro"/>
                        </a:rPr>
                        <a:t> </a:t>
                      </a:r>
                      <a:r>
                        <a:rPr lang="pt-PT" sz="4300" noProof="0" dirty="0" err="1" smtClean="0">
                          <a:latin typeface="AmmanSansPro"/>
                          <a:cs typeface="AmmanSansPro"/>
                        </a:rPr>
                        <a:t>faccabo</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que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laborep</a:t>
                      </a:r>
                      <a:r>
                        <a:rPr lang="pt-PT" sz="4300" noProof="0" dirty="0" smtClean="0">
                          <a:latin typeface="AmmanSansPro"/>
                          <a:cs typeface="AmmanSansPro"/>
                        </a:rPr>
                        <a:t> </a:t>
                      </a:r>
                      <a:r>
                        <a:rPr lang="pt-PT" sz="4300" noProof="0" dirty="0" err="1" smtClean="0">
                          <a:latin typeface="AmmanSansPro"/>
                          <a:cs typeface="AmmanSansPro"/>
                        </a:rPr>
                        <a:t>erferitatis</a:t>
                      </a:r>
                      <a:r>
                        <a:rPr lang="pt-PT" sz="4300" noProof="0" dirty="0" smtClean="0">
                          <a:latin typeface="AmmanSansPro"/>
                          <a:cs typeface="AmmanSansPro"/>
                        </a:rPr>
                        <a:t> maio </a:t>
                      </a:r>
                      <a:r>
                        <a:rPr lang="pt-PT" sz="4300" noProof="0" dirty="0" err="1" smtClean="0">
                          <a:latin typeface="AmmanSansPro"/>
                          <a:cs typeface="AmmanSansPro"/>
                        </a:rPr>
                        <a:t>officia</a:t>
                      </a:r>
                      <a:r>
                        <a:rPr lang="pt-PT" sz="4300" noProof="0" dirty="0" smtClean="0">
                          <a:latin typeface="AmmanSansPro"/>
                          <a:cs typeface="AmmanSansPro"/>
                        </a:rPr>
                        <a:t> cor </a:t>
                      </a:r>
                      <a:r>
                        <a:rPr lang="pt-PT" sz="4300" noProof="0" dirty="0" err="1" smtClean="0">
                          <a:latin typeface="AmmanSansPro"/>
                          <a:cs typeface="AmmanSansPro"/>
                        </a:rPr>
                        <a:t>re</a:t>
                      </a:r>
                      <a:r>
                        <a:rPr lang="pt-PT" sz="4300" noProof="0" dirty="0" smtClean="0">
                          <a:latin typeface="AmmanSansPro"/>
                          <a:cs typeface="AmmanSansPro"/>
                        </a:rPr>
                        <a:t> </a:t>
                      </a:r>
                      <a:r>
                        <a:rPr lang="pt-PT" sz="4300" noProof="0" dirty="0" err="1" smtClean="0">
                          <a:latin typeface="AmmanSansPro"/>
                          <a:cs typeface="AmmanSansPro"/>
                        </a:rPr>
                        <a:t>nobit</a:t>
                      </a:r>
                      <a:r>
                        <a:rPr lang="pt-PT" sz="4300" noProof="0" dirty="0" smtClean="0">
                          <a:latin typeface="AmmanSansPro"/>
                          <a:cs typeface="AmmanSansPro"/>
                        </a:rPr>
                        <a:t> </a:t>
                      </a:r>
                      <a:r>
                        <a:rPr lang="pt-PT" sz="4300" noProof="0" dirty="0" err="1" smtClean="0">
                          <a:latin typeface="AmmanSansPro"/>
                          <a:cs typeface="AmmanSansPro"/>
                        </a:rPr>
                        <a:t>prendel</a:t>
                      </a:r>
                      <a:r>
                        <a:rPr lang="pt-PT" sz="4300" noProof="0" dirty="0" smtClean="0">
                          <a:latin typeface="AmmanSansPro"/>
                          <a:cs typeface="AmmanSansPro"/>
                        </a:rPr>
                        <a:t> </a:t>
                      </a:r>
                      <a:r>
                        <a:rPr lang="pt-PT" sz="4300" noProof="0" dirty="0" err="1" smtClean="0">
                          <a:latin typeface="AmmanSansPro"/>
                          <a:cs typeface="AmmanSansPro"/>
                        </a:rPr>
                        <a:t>estinctiis</a:t>
                      </a:r>
                      <a:r>
                        <a:rPr lang="pt-PT" sz="4300" noProof="0" dirty="0" smtClean="0">
                          <a:latin typeface="AmmanSansPro"/>
                          <a:cs typeface="AmmanSansPro"/>
                        </a:rPr>
                        <a:t> de </a:t>
                      </a:r>
                      <a:r>
                        <a:rPr lang="pt-PT" sz="4300" noProof="0" dirty="0" err="1" smtClean="0">
                          <a:latin typeface="AmmanSansPro"/>
                          <a:cs typeface="AmmanSansPro"/>
                        </a:rPr>
                        <a:t>essequam</a:t>
                      </a:r>
                      <a:r>
                        <a:rPr lang="pt-PT" sz="4300" noProof="0" dirty="0" smtClean="0">
                          <a:latin typeface="AmmanSansPro"/>
                          <a:cs typeface="AmmanSansPro"/>
                        </a:rPr>
                        <a:t> </a:t>
                      </a:r>
                      <a:r>
                        <a:rPr lang="pt-PT" sz="4300" noProof="0" dirty="0" err="1" smtClean="0">
                          <a:latin typeface="AmmanSansPro"/>
                          <a:cs typeface="AmmanSansPro"/>
                        </a:rPr>
                        <a:t>autes</a:t>
                      </a:r>
                      <a:r>
                        <a:rPr lang="pt-PT" sz="4300" noProof="0" dirty="0" smtClean="0">
                          <a:latin typeface="AmmanSansPro"/>
                          <a:cs typeface="AmmanSansPro"/>
                        </a:rPr>
                        <a:t> </a:t>
                      </a:r>
                      <a:r>
                        <a:rPr lang="pt-PT" sz="4300" noProof="0" dirty="0" err="1" smtClean="0">
                          <a:latin typeface="AmmanSansPro"/>
                          <a:cs typeface="AmmanSansPro"/>
                        </a:rPr>
                        <a:t>digentio</a:t>
                      </a:r>
                      <a:r>
                        <a:rPr lang="pt-PT" sz="4300" noProof="0" dirty="0" smtClean="0">
                          <a:latin typeface="AmmanSansPro"/>
                          <a:cs typeface="AmmanSansPro"/>
                        </a:rPr>
                        <a:t> </a:t>
                      </a:r>
                      <a:r>
                        <a:rPr lang="pt-PT" sz="4300" noProof="0" dirty="0" err="1" smtClean="0">
                          <a:latin typeface="AmmanSansPro"/>
                          <a:cs typeface="AmmanSansPro"/>
                        </a:rPr>
                        <a:t>minum</a:t>
                      </a:r>
                      <a:r>
                        <a:rPr lang="pt-PT" sz="4300" noProof="0" dirty="0" smtClean="0">
                          <a:latin typeface="AmmanSansPro"/>
                          <a:cs typeface="AmmanSansPro"/>
                        </a:rPr>
                        <a:t> </a:t>
                      </a:r>
                      <a:r>
                        <a:rPr lang="pt-PT" sz="4300" noProof="0" dirty="0" err="1" smtClean="0">
                          <a:latin typeface="AmmanSansPro"/>
                          <a:cs typeface="AmmanSansPro"/>
                        </a:rPr>
                        <a:t>facienim</a:t>
                      </a:r>
                      <a:r>
                        <a:rPr lang="pt-PT" sz="4300" noProof="0" dirty="0" smtClean="0">
                          <a:latin typeface="AmmanSansPro"/>
                          <a:cs typeface="AmmanSansPro"/>
                        </a:rPr>
                        <a:t> que labore </a:t>
                      </a: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cumquos</a:t>
                      </a:r>
                      <a:r>
                        <a:rPr lang="pt-PT" sz="4300" noProof="0" dirty="0" smtClean="0">
                          <a:latin typeface="AmmanSansPro"/>
                          <a:cs typeface="AmmanSansPro"/>
                        </a:rPr>
                        <a:t> </a:t>
                      </a:r>
                      <a:r>
                        <a:rPr lang="pt-PT" sz="4300" noProof="0" dirty="0" err="1" smtClean="0">
                          <a:latin typeface="AmmanSansPro"/>
                          <a:cs typeface="AmmanSansPro"/>
                        </a:rPr>
                        <a:t>aces</a:t>
                      </a:r>
                      <a:r>
                        <a:rPr lang="pt-PT" sz="4300" noProof="0" dirty="0" smtClean="0">
                          <a:latin typeface="AmmanSansPro"/>
                          <a:cs typeface="AmmanSansPro"/>
                        </a:rPr>
                        <a:t> </a:t>
                      </a:r>
                      <a:r>
                        <a:rPr lang="pt-PT" sz="4300" noProof="0" dirty="0" err="1" smtClean="0">
                          <a:latin typeface="AmmanSansPro"/>
                          <a:cs typeface="AmmanSansPro"/>
                        </a:rPr>
                        <a:t>nitatas</a:t>
                      </a:r>
                      <a:r>
                        <a:rPr lang="pt-PT" sz="4300" noProof="0" dirty="0" smtClean="0">
                          <a:latin typeface="AmmanSansPro"/>
                          <a:cs typeface="AmmanSansPro"/>
                        </a:rPr>
                        <a:t> </a:t>
                      </a:r>
                      <a:r>
                        <a:rPr lang="pt-PT" sz="4300" noProof="0" dirty="0" err="1" smtClean="0">
                          <a:latin typeface="AmmanSansPro"/>
                          <a:cs typeface="AmmanSansPro"/>
                        </a:rPr>
                        <a:t>ipis</a:t>
                      </a:r>
                      <a:r>
                        <a:rPr lang="pt-PT" sz="4300" noProof="0" dirty="0" smtClean="0">
                          <a:latin typeface="AmmanSansPro"/>
                          <a:cs typeface="AmmanSansPro"/>
                        </a:rPr>
                        <a:t> atis </a:t>
                      </a:r>
                      <a:r>
                        <a:rPr lang="pt-PT" sz="4300" noProof="0" dirty="0" err="1" smtClean="0">
                          <a:latin typeface="AmmanSansPro"/>
                          <a:cs typeface="AmmanSansPro"/>
                        </a:rPr>
                        <a:t>dolumquis</a:t>
                      </a:r>
                      <a:r>
                        <a:rPr lang="pt-PT" sz="4300" noProof="0" dirty="0" smtClean="0">
                          <a:latin typeface="AmmanSansPro"/>
                          <a:cs typeface="AmmanSansPro"/>
                        </a:rPr>
                        <a:t> </a:t>
                      </a:r>
                      <a:r>
                        <a:rPr lang="pt-PT" sz="4300" noProof="0" dirty="0" err="1" smtClean="0">
                          <a:latin typeface="AmmanSansPro"/>
                          <a:cs typeface="AmmanSansPro"/>
                        </a:rPr>
                        <a:t>pedigni</a:t>
                      </a:r>
                      <a:r>
                        <a:rPr lang="pt-PT" sz="4300" noProof="0" dirty="0" smtClean="0">
                          <a:latin typeface="AmmanSansPro"/>
                          <a:cs typeface="AmmanSansPro"/>
                        </a:rPr>
                        <a:t> </a:t>
                      </a:r>
                      <a:r>
                        <a:rPr lang="pt-PT" sz="4300" noProof="0" dirty="0" err="1" smtClean="0">
                          <a:latin typeface="AmmanSansPro"/>
                          <a:cs typeface="AmmanSansPro"/>
                        </a:rPr>
                        <a:t>musam</a:t>
                      </a:r>
                      <a:r>
                        <a:rPr lang="pt-PT" sz="4300" noProof="0" dirty="0" smtClean="0">
                          <a:latin typeface="AmmanSansPro"/>
                          <a:cs typeface="AmmanSansPro"/>
                        </a:rPr>
                        <a:t>, que plique </a:t>
                      </a:r>
                      <a:r>
                        <a:rPr lang="pt-PT" sz="4300" noProof="0" dirty="0" err="1" smtClean="0">
                          <a:latin typeface="AmmanSansPro"/>
                          <a:cs typeface="AmmanSansPro"/>
                        </a:rPr>
                        <a:t>pellaturem</a:t>
                      </a:r>
                      <a:r>
                        <a:rPr lang="pt-PT" sz="4300" noProof="0" dirty="0" smtClean="0">
                          <a:latin typeface="AmmanSansPro"/>
                          <a:cs typeface="AmmanSansPro"/>
                        </a:rPr>
                        <a:t> ut fugia </a:t>
                      </a:r>
                      <a:r>
                        <a:rPr lang="pt-PT" sz="4300" noProof="0" dirty="0" err="1" smtClean="0">
                          <a:latin typeface="AmmanSansPro"/>
                          <a:cs typeface="AmmanSansPro"/>
                        </a:rPr>
                        <a:t>sunt</a:t>
                      </a:r>
                      <a:r>
                        <a:rPr lang="pt-PT" sz="4300" noProof="0" dirty="0" smtClean="0">
                          <a:latin typeface="AmmanSansPro"/>
                          <a:cs typeface="AmmanSansPro"/>
                        </a:rPr>
                        <a:t> que nis </a:t>
                      </a:r>
                      <a:r>
                        <a:rPr lang="pt-PT" sz="4300" noProof="0" dirty="0" err="1" smtClean="0">
                          <a:latin typeface="AmmanSansPro"/>
                          <a:cs typeface="AmmanSansPro"/>
                        </a:rPr>
                        <a:t>quam</a:t>
                      </a:r>
                      <a:r>
                        <a:rPr lang="pt-PT" sz="4300" noProof="0" dirty="0" smtClean="0">
                          <a:latin typeface="AmmanSansPro"/>
                          <a:cs typeface="AmmanSansPro"/>
                        </a:rPr>
                        <a:t>, quo </a:t>
                      </a:r>
                      <a:r>
                        <a:rPr lang="pt-PT" sz="4300" noProof="0" dirty="0" err="1" smtClean="0">
                          <a:latin typeface="AmmanSansPro"/>
                          <a:cs typeface="AmmanSansPro"/>
                        </a:rPr>
                        <a:t>cuptatistiis</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escit</a:t>
                      </a:r>
                      <a:r>
                        <a:rPr lang="pt-PT" sz="4300" noProof="0" dirty="0" smtClean="0">
                          <a:latin typeface="AmmanSansPro"/>
                          <a:cs typeface="AmmanSansPro"/>
                        </a:rPr>
                        <a:t> </a:t>
                      </a:r>
                      <a:r>
                        <a:rPr lang="pt-PT" sz="4300" noProof="0" dirty="0" err="1" smtClean="0">
                          <a:latin typeface="AmmanSansPro"/>
                          <a:cs typeface="AmmanSansPro"/>
                        </a:rPr>
                        <a:t>offictus</a:t>
                      </a:r>
                      <a:r>
                        <a:rPr lang="pt-PT" sz="4300" noProof="0" dirty="0" smtClean="0">
                          <a:latin typeface="AmmanSansPro"/>
                          <a:cs typeface="AmmanSansPro"/>
                        </a:rPr>
                        <a:t> perrum </a:t>
                      </a:r>
                      <a:r>
                        <a:rPr lang="pt-PT" sz="4300" noProof="0" dirty="0" err="1" smtClean="0">
                          <a:latin typeface="AmmanSansPro"/>
                          <a:cs typeface="AmmanSansPro"/>
                        </a:rPr>
                        <a:t>laudia</a:t>
                      </a:r>
                      <a:r>
                        <a:rPr lang="pt-PT" sz="4300" noProof="0" dirty="0" smtClean="0">
                          <a:latin typeface="AmmanSansPro"/>
                          <a:cs typeface="AmmanSansPro"/>
                        </a:rPr>
                        <a:t> cum </a:t>
                      </a:r>
                      <a:r>
                        <a:rPr lang="pt-PT" sz="4300" noProof="0" dirty="0" err="1" smtClean="0">
                          <a:latin typeface="AmmanSansPro"/>
                          <a:cs typeface="AmmanSansPro"/>
                        </a:rPr>
                        <a:t>fugitat</a:t>
                      </a:r>
                      <a:r>
                        <a:rPr lang="pt-PT" sz="4300" noProof="0" dirty="0" smtClean="0">
                          <a:latin typeface="AmmanSansPro"/>
                          <a:cs typeface="AmmanSansPro"/>
                        </a:rPr>
                        <a:t> </a:t>
                      </a:r>
                    </a:p>
                  </a:txBody>
                  <a:tcPr marL="101596" marR="101596" marT="54035" marB="54035"/>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528777577"/>
              </p:ext>
            </p:extLst>
          </p:nvPr>
        </p:nvGraphicFramePr>
        <p:xfrm>
          <a:off x="1800226" y="16754597"/>
          <a:ext cx="14806169" cy="7851380"/>
        </p:xfrm>
        <a:graphic>
          <a:graphicData uri="http://schemas.openxmlformats.org/drawingml/2006/table">
            <a:tbl>
              <a:tblPr firstRow="1" bandRow="1">
                <a:tableStyleId>{2D5ABB26-0587-4C30-8999-92F81FD0307C}</a:tableStyleId>
              </a:tblPr>
              <a:tblGrid>
                <a:gridCol w="14806169"/>
              </a:tblGrid>
              <a:tr h="1188767">
                <a:tc>
                  <a:txBody>
                    <a:bodyPr/>
                    <a:lstStyle/>
                    <a:p>
                      <a:r>
                        <a:rPr lang="pt-PT" sz="7100" noProof="0" dirty="0" smtClean="0">
                          <a:solidFill>
                            <a:srgbClr val="015289"/>
                          </a:solidFill>
                          <a:latin typeface="AmmanSansPro"/>
                          <a:cs typeface="AmmanSansPro"/>
                        </a:rPr>
                        <a:t>Objectivos</a:t>
                      </a:r>
                      <a:endParaRPr lang="pt-PT" sz="7100" noProof="0" dirty="0">
                        <a:solidFill>
                          <a:srgbClr val="015289"/>
                        </a:solidFill>
                      </a:endParaRPr>
                    </a:p>
                  </a:txBody>
                  <a:tcPr marL="101596" marR="101596" marT="54035" marB="54035">
                    <a:lnT w="12700" cap="flat" cmpd="sng" algn="ctr">
                      <a:solidFill>
                        <a:scrgbClr r="0" g="0" b="0"/>
                      </a:solidFill>
                      <a:prstDash val="solid"/>
                      <a:round/>
                      <a:headEnd type="none" w="med" len="med"/>
                      <a:tailEnd type="none" w="med" len="med"/>
                    </a:lnT>
                  </a:tcPr>
                </a:tc>
              </a:tr>
              <a:tr h="6299323">
                <a:tc>
                  <a:txBody>
                    <a:bodyPr/>
                    <a:lstStyle/>
                    <a:p>
                      <a:pPr marL="0" indent="0">
                        <a:buNone/>
                      </a:pP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volorpori</a:t>
                      </a:r>
                      <a:r>
                        <a:rPr lang="pt-PT" sz="4300" noProof="0" dirty="0" smtClean="0">
                          <a:latin typeface="AmmanSansPro"/>
                          <a:cs typeface="AmmanSansPro"/>
                        </a:rPr>
                        <a:t> </a:t>
                      </a:r>
                      <a:r>
                        <a:rPr lang="pt-PT" sz="4300" noProof="0" dirty="0" err="1" smtClean="0">
                          <a:latin typeface="AmmanSansPro"/>
                          <a:cs typeface="AmmanSansPro"/>
                        </a:rPr>
                        <a:t>beatum</a:t>
                      </a:r>
                      <a:r>
                        <a:rPr lang="pt-PT" sz="4300" noProof="0" dirty="0" smtClean="0">
                          <a:latin typeface="AmmanSansPro"/>
                          <a:cs typeface="AmmanSansPro"/>
                        </a:rPr>
                        <a:t> </a:t>
                      </a:r>
                      <a:r>
                        <a:rPr lang="pt-PT" sz="4300" noProof="0" dirty="0" err="1" smtClean="0">
                          <a:latin typeface="AmmanSansPro"/>
                          <a:cs typeface="AmmanSansPro"/>
                        </a:rPr>
                        <a:t>eost</a:t>
                      </a:r>
                      <a:r>
                        <a:rPr lang="pt-PT" sz="4300" noProof="0" dirty="0" smtClean="0">
                          <a:latin typeface="AmmanSansPro"/>
                          <a:cs typeface="AmmanSansPro"/>
                        </a:rPr>
                        <a:t> </a:t>
                      </a:r>
                      <a:r>
                        <a:rPr lang="pt-PT" sz="4300" noProof="0" dirty="0" err="1" smtClean="0">
                          <a:latin typeface="AmmanSansPro"/>
                          <a:cs typeface="AmmanSansPro"/>
                        </a:rPr>
                        <a:t>volenih</a:t>
                      </a:r>
                      <a:r>
                        <a:rPr lang="pt-PT" sz="4300" noProof="0" dirty="0" smtClean="0">
                          <a:latin typeface="AmmanSansPro"/>
                          <a:cs typeface="AmmanSansPro"/>
                        </a:rPr>
                        <a:t> </a:t>
                      </a:r>
                      <a:r>
                        <a:rPr lang="pt-PT" sz="4300" noProof="0" dirty="0" err="1" smtClean="0">
                          <a:latin typeface="AmmanSansPro"/>
                          <a:cs typeface="AmmanSansPro"/>
                        </a:rPr>
                        <a:t>ilitior</a:t>
                      </a:r>
                      <a:r>
                        <a:rPr lang="pt-PT" sz="4300" noProof="0" dirty="0" smtClean="0">
                          <a:latin typeface="AmmanSansPro"/>
                          <a:cs typeface="AmmanSansPro"/>
                        </a:rPr>
                        <a:t> </a:t>
                      </a:r>
                      <a:r>
                        <a:rPr lang="pt-PT" sz="4300" noProof="0" dirty="0" err="1" smtClean="0">
                          <a:latin typeface="AmmanSansPro"/>
                          <a:cs typeface="AmmanSansPro"/>
                        </a:rPr>
                        <a:t>ibusdae</a:t>
                      </a:r>
                      <a:r>
                        <a:rPr lang="pt-PT" sz="4300" noProof="0" dirty="0" smtClean="0">
                          <a:latin typeface="AmmanSansPro"/>
                          <a:cs typeface="AmmanSansPro"/>
                        </a:rPr>
                        <a:t> </a:t>
                      </a:r>
                      <a:r>
                        <a:rPr lang="pt-PT" sz="4300" noProof="0" dirty="0" err="1" smtClean="0">
                          <a:latin typeface="AmmanSansPro"/>
                          <a:cs typeface="AmmanSansPro"/>
                        </a:rPr>
                        <a:t>destiis</a:t>
                      </a:r>
                      <a:r>
                        <a:rPr lang="pt-PT" sz="4300" noProof="0" dirty="0" smtClean="0">
                          <a:latin typeface="AmmanSansPro"/>
                          <a:cs typeface="AmmanSansPro"/>
                        </a:rPr>
                        <a:t> ut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consed</a:t>
                      </a:r>
                      <a:r>
                        <a:rPr lang="pt-PT" sz="4300" noProof="0" dirty="0" smtClean="0">
                          <a:latin typeface="AmmanSansPro"/>
                          <a:cs typeface="AmmanSansPro"/>
                        </a:rPr>
                        <a:t> quis </a:t>
                      </a:r>
                      <a:r>
                        <a:rPr lang="pt-PT" sz="4300" noProof="0" dirty="0" err="1" smtClean="0">
                          <a:latin typeface="AmmanSansPro"/>
                          <a:cs typeface="AmmanSansPro"/>
                        </a:rPr>
                        <a:t>etur</a:t>
                      </a:r>
                      <a:r>
                        <a:rPr lang="pt-PT" sz="4300" noProof="0" dirty="0" smtClean="0">
                          <a:latin typeface="AmmanSansPro"/>
                          <a:cs typeface="AmmanSansPro"/>
                        </a:rPr>
                        <a:t>?</a:t>
                      </a:r>
                    </a:p>
                    <a:p>
                      <a:pPr marL="0" indent="0">
                        <a:buNone/>
                      </a:pPr>
                      <a:r>
                        <a:rPr lang="pt-PT" sz="4300" noProof="0" dirty="0" err="1" smtClean="0">
                          <a:latin typeface="AmmanSansPro"/>
                          <a:cs typeface="AmmanSansPro"/>
                        </a:rPr>
                        <a:t>Poribus</a:t>
                      </a:r>
                      <a:r>
                        <a:rPr lang="pt-PT" sz="4300" noProof="0" dirty="0" smtClean="0">
                          <a:latin typeface="AmmanSansPro"/>
                          <a:cs typeface="AmmanSansPro"/>
                        </a:rPr>
                        <a:t> </a:t>
                      </a:r>
                      <a:r>
                        <a:rPr lang="pt-PT" sz="4300" noProof="0" dirty="0" err="1" smtClean="0">
                          <a:latin typeface="AmmanSansPro"/>
                          <a:cs typeface="AmmanSansPro"/>
                        </a:rPr>
                        <a:t>coribus</a:t>
                      </a:r>
                      <a:r>
                        <a:rPr lang="pt-PT" sz="4300" noProof="0" dirty="0" smtClean="0">
                          <a:latin typeface="AmmanSansPro"/>
                          <a:cs typeface="AmmanSansPro"/>
                        </a:rPr>
                        <a:t> </a:t>
                      </a:r>
                      <a:r>
                        <a:rPr lang="pt-PT" sz="4300" noProof="0" dirty="0" err="1" smtClean="0">
                          <a:latin typeface="AmmanSansPro"/>
                          <a:cs typeface="AmmanSansPro"/>
                        </a:rPr>
                        <a:t>molore</a:t>
                      </a:r>
                      <a:r>
                        <a:rPr lang="pt-PT" sz="4300" noProof="0" dirty="0" smtClean="0">
                          <a:latin typeface="AmmanSansPro"/>
                          <a:cs typeface="AmmanSansPro"/>
                        </a:rPr>
                        <a:t> non cus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velecto</a:t>
                      </a:r>
                      <a:r>
                        <a:rPr lang="pt-PT" sz="4300" noProof="0" dirty="0" smtClean="0">
                          <a:latin typeface="AmmanSansPro"/>
                          <a:cs typeface="AmmanSansPro"/>
                        </a:rPr>
                        <a:t> </a:t>
                      </a:r>
                      <a:r>
                        <a:rPr lang="pt-PT" sz="4300" noProof="0" dirty="0" err="1" smtClean="0">
                          <a:latin typeface="AmmanSansPro"/>
                          <a:cs typeface="AmmanSansPro"/>
                        </a:rPr>
                        <a:t>od</a:t>
                      </a:r>
                      <a:r>
                        <a:rPr lang="pt-PT" sz="4300" noProof="0" dirty="0" smtClean="0">
                          <a:latin typeface="AmmanSansPro"/>
                          <a:cs typeface="AmmanSansPro"/>
                        </a:rPr>
                        <a:t> </a:t>
                      </a:r>
                      <a:r>
                        <a:rPr lang="pt-PT" sz="4300" noProof="0" dirty="0" err="1" smtClean="0">
                          <a:latin typeface="AmmanSansPro"/>
                          <a:cs typeface="AmmanSansPro"/>
                        </a:rPr>
                        <a:t>maximinihit</a:t>
                      </a:r>
                      <a:r>
                        <a:rPr lang="pt-PT" sz="4300" noProof="0" dirty="0" smtClean="0">
                          <a:latin typeface="AmmanSansPro"/>
                          <a:cs typeface="AmmanSansPro"/>
                        </a:rPr>
                        <a:t>, tem </a:t>
                      </a:r>
                      <a:r>
                        <a:rPr lang="pt-PT" sz="4300" noProof="0" dirty="0" err="1" smtClean="0">
                          <a:latin typeface="AmmanSansPro"/>
                          <a:cs typeface="AmmanSansPro"/>
                        </a:rPr>
                        <a:t>volupta</a:t>
                      </a:r>
                      <a:r>
                        <a:rPr lang="pt-PT" sz="4300" noProof="0" dirty="0" smtClean="0">
                          <a:latin typeface="AmmanSansPro"/>
                          <a:cs typeface="AmmanSansPro"/>
                        </a:rPr>
                        <a:t> </a:t>
                      </a:r>
                      <a:r>
                        <a:rPr lang="pt-PT" sz="4300" noProof="0" dirty="0" err="1" smtClean="0">
                          <a:latin typeface="AmmanSansPro"/>
                          <a:cs typeface="AmmanSansPro"/>
                        </a:rPr>
                        <a:t>ssimaio</a:t>
                      </a:r>
                      <a:r>
                        <a:rPr lang="pt-PT" sz="4300" noProof="0" dirty="0" smtClean="0">
                          <a:latin typeface="AmmanSansPro"/>
                          <a:cs typeface="AmmanSansPro"/>
                        </a:rPr>
                        <a:t>. </a:t>
                      </a:r>
                      <a:r>
                        <a:rPr lang="pt-PT" sz="4300" noProof="0" dirty="0" err="1" smtClean="0">
                          <a:latin typeface="AmmanSansPro"/>
                          <a:cs typeface="AmmanSansPro"/>
                        </a:rPr>
                        <a:t>Ipid</a:t>
                      </a:r>
                      <a:r>
                        <a:rPr lang="pt-PT" sz="4300" noProof="0" dirty="0" smtClean="0">
                          <a:latin typeface="AmmanSansPro"/>
                          <a:cs typeface="AmmanSansPro"/>
                        </a:rPr>
                        <a:t> </a:t>
                      </a:r>
                      <a:r>
                        <a:rPr lang="pt-PT" sz="4300" noProof="0" dirty="0" err="1" smtClean="0">
                          <a:latin typeface="AmmanSansPro"/>
                          <a:cs typeface="AmmanSansPro"/>
                        </a:rPr>
                        <a:t>eos</a:t>
                      </a:r>
                      <a:r>
                        <a:rPr lang="pt-PT" sz="4300" noProof="0" dirty="0" smtClean="0">
                          <a:latin typeface="AmmanSansPro"/>
                          <a:cs typeface="AmmanSansPro"/>
                        </a:rPr>
                        <a:t> </a:t>
                      </a:r>
                      <a:r>
                        <a:rPr lang="pt-PT" sz="4300" noProof="0" dirty="0" err="1" smtClean="0">
                          <a:latin typeface="AmmanSansPro"/>
                          <a:cs typeface="AmmanSansPro"/>
                        </a:rPr>
                        <a:t>es</a:t>
                      </a:r>
                      <a:r>
                        <a:rPr lang="pt-PT" sz="4300" noProof="0" dirty="0" smtClean="0">
                          <a:latin typeface="AmmanSansPro"/>
                          <a:cs typeface="AmmanSansPro"/>
                        </a:rPr>
                        <a:t> </a:t>
                      </a:r>
                      <a:r>
                        <a:rPr lang="pt-PT" sz="4300" noProof="0" dirty="0" err="1" smtClean="0">
                          <a:latin typeface="AmmanSansPro"/>
                          <a:cs typeface="AmmanSansPro"/>
                        </a:rPr>
                        <a:t>susdaep</a:t>
                      </a:r>
                      <a:r>
                        <a:rPr lang="pt-PT" sz="4300" noProof="0" dirty="0" smtClean="0">
                          <a:latin typeface="AmmanSansPro"/>
                          <a:cs typeface="AmmanSansPro"/>
                        </a:rPr>
                        <a:t> </a:t>
                      </a:r>
                      <a:r>
                        <a:rPr lang="pt-PT" sz="4300" noProof="0" dirty="0" err="1" smtClean="0">
                          <a:latin typeface="AmmanSansPro"/>
                          <a:cs typeface="AmmanSansPro"/>
                        </a:rPr>
                        <a:t>eruptam</a:t>
                      </a:r>
                      <a:r>
                        <a:rPr lang="pt-PT" sz="4300" noProof="0" dirty="0" smtClean="0">
                          <a:latin typeface="AmmanSansPro"/>
                          <a:cs typeface="AmmanSansPro"/>
                        </a:rPr>
                        <a:t> </a:t>
                      </a:r>
                      <a:r>
                        <a:rPr lang="pt-PT" sz="4300" noProof="0" dirty="0" err="1" smtClean="0">
                          <a:latin typeface="AmmanSansPro"/>
                          <a:cs typeface="AmmanSansPro"/>
                        </a:rPr>
                        <a:t>faccabo</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que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laborep</a:t>
                      </a:r>
                      <a:r>
                        <a:rPr lang="pt-PT" sz="4300" noProof="0" dirty="0" smtClean="0">
                          <a:latin typeface="AmmanSansPro"/>
                          <a:cs typeface="AmmanSansPro"/>
                        </a:rPr>
                        <a:t> </a:t>
                      </a:r>
                      <a:r>
                        <a:rPr lang="pt-PT" sz="4300" noProof="0" dirty="0" err="1" smtClean="0">
                          <a:latin typeface="AmmanSansPro"/>
                          <a:cs typeface="AmmanSansPro"/>
                        </a:rPr>
                        <a:t>erferitatis</a:t>
                      </a:r>
                      <a:r>
                        <a:rPr lang="pt-PT" sz="4300" noProof="0" dirty="0" smtClean="0">
                          <a:latin typeface="AmmanSansPro"/>
                          <a:cs typeface="AmmanSansPro"/>
                        </a:rPr>
                        <a:t> maio </a:t>
                      </a:r>
                      <a:r>
                        <a:rPr lang="pt-PT" sz="4300" noProof="0" dirty="0" err="1" smtClean="0">
                          <a:latin typeface="AmmanSansPro"/>
                          <a:cs typeface="AmmanSansPro"/>
                        </a:rPr>
                        <a:t>officia</a:t>
                      </a:r>
                      <a:r>
                        <a:rPr lang="pt-PT" sz="4300" noProof="0" dirty="0" smtClean="0">
                          <a:latin typeface="AmmanSansPro"/>
                          <a:cs typeface="AmmanSansPro"/>
                        </a:rPr>
                        <a:t> cor </a:t>
                      </a:r>
                      <a:r>
                        <a:rPr lang="pt-PT" sz="4300" noProof="0" dirty="0" err="1" smtClean="0">
                          <a:latin typeface="AmmanSansPro"/>
                          <a:cs typeface="AmmanSansPro"/>
                        </a:rPr>
                        <a:t>re</a:t>
                      </a:r>
                      <a:r>
                        <a:rPr lang="pt-PT" sz="4300" noProof="0" dirty="0" smtClean="0">
                          <a:latin typeface="AmmanSansPro"/>
                          <a:cs typeface="AmmanSansPro"/>
                        </a:rPr>
                        <a:t> </a:t>
                      </a:r>
                      <a:r>
                        <a:rPr lang="pt-PT" sz="4300" noProof="0" dirty="0" err="1" smtClean="0">
                          <a:latin typeface="AmmanSansPro"/>
                          <a:cs typeface="AmmanSansPro"/>
                        </a:rPr>
                        <a:t>nobit</a:t>
                      </a:r>
                      <a:r>
                        <a:rPr lang="pt-PT" sz="4300" noProof="0" dirty="0" smtClean="0">
                          <a:latin typeface="AmmanSansPro"/>
                          <a:cs typeface="AmmanSansPro"/>
                        </a:rPr>
                        <a:t> </a:t>
                      </a:r>
                      <a:r>
                        <a:rPr lang="pt-PT" sz="4300" noProof="0" dirty="0" err="1" smtClean="0">
                          <a:latin typeface="AmmanSansPro"/>
                          <a:cs typeface="AmmanSansPro"/>
                        </a:rPr>
                        <a:t>prendel</a:t>
                      </a:r>
                      <a:r>
                        <a:rPr lang="pt-PT" sz="4300" noProof="0" dirty="0" smtClean="0">
                          <a:latin typeface="AmmanSansPro"/>
                          <a:cs typeface="AmmanSansPro"/>
                        </a:rPr>
                        <a:t> </a:t>
                      </a:r>
                      <a:r>
                        <a:rPr lang="pt-PT" sz="4300" noProof="0" dirty="0" err="1" smtClean="0">
                          <a:latin typeface="AmmanSansPro"/>
                          <a:cs typeface="AmmanSansPro"/>
                        </a:rPr>
                        <a:t>estinctiis</a:t>
                      </a:r>
                      <a:r>
                        <a:rPr lang="pt-PT" sz="4300" noProof="0" dirty="0" smtClean="0">
                          <a:latin typeface="AmmanSansPro"/>
                          <a:cs typeface="AmmanSansPro"/>
                        </a:rPr>
                        <a:t> de </a:t>
                      </a:r>
                      <a:r>
                        <a:rPr lang="pt-PT" sz="4300" noProof="0" dirty="0" err="1" smtClean="0">
                          <a:latin typeface="AmmanSansPro"/>
                          <a:cs typeface="AmmanSansPro"/>
                        </a:rPr>
                        <a:t>essequam</a:t>
                      </a:r>
                      <a:r>
                        <a:rPr lang="pt-PT" sz="4300" noProof="0" dirty="0" smtClean="0">
                          <a:latin typeface="AmmanSansPro"/>
                          <a:cs typeface="AmmanSansPro"/>
                        </a:rPr>
                        <a:t> </a:t>
                      </a:r>
                      <a:r>
                        <a:rPr lang="pt-PT" sz="4300" noProof="0" dirty="0" err="1" smtClean="0">
                          <a:latin typeface="AmmanSansPro"/>
                          <a:cs typeface="AmmanSansPro"/>
                        </a:rPr>
                        <a:t>autes</a:t>
                      </a:r>
                      <a:r>
                        <a:rPr lang="pt-PT" sz="4300" noProof="0" dirty="0" smtClean="0">
                          <a:latin typeface="AmmanSansPro"/>
                          <a:cs typeface="AmmanSansPro"/>
                        </a:rPr>
                        <a:t> </a:t>
                      </a:r>
                      <a:r>
                        <a:rPr lang="pt-PT" sz="4300" noProof="0" dirty="0" err="1" smtClean="0">
                          <a:latin typeface="AmmanSansPro"/>
                          <a:cs typeface="AmmanSansPro"/>
                        </a:rPr>
                        <a:t>digentio</a:t>
                      </a:r>
                      <a:r>
                        <a:rPr lang="pt-PT" sz="4300" noProof="0" dirty="0" smtClean="0">
                          <a:latin typeface="AmmanSansPro"/>
                          <a:cs typeface="AmmanSansPro"/>
                        </a:rPr>
                        <a:t> </a:t>
                      </a:r>
                      <a:r>
                        <a:rPr lang="pt-PT" sz="4300" noProof="0" dirty="0" err="1" smtClean="0">
                          <a:latin typeface="AmmanSansPro"/>
                          <a:cs typeface="AmmanSansPro"/>
                        </a:rPr>
                        <a:t>minum</a:t>
                      </a:r>
                      <a:r>
                        <a:rPr lang="pt-PT" sz="4300" noProof="0" dirty="0" smtClean="0">
                          <a:latin typeface="AmmanSansPro"/>
                          <a:cs typeface="AmmanSansPro"/>
                        </a:rPr>
                        <a:t> </a:t>
                      </a:r>
                      <a:r>
                        <a:rPr lang="pt-PT" sz="4300" noProof="0" dirty="0" err="1" smtClean="0">
                          <a:latin typeface="AmmanSansPro"/>
                          <a:cs typeface="AmmanSansPro"/>
                        </a:rPr>
                        <a:t>facienim</a:t>
                      </a:r>
                      <a:r>
                        <a:rPr lang="pt-PT" sz="4300" noProof="0" dirty="0" smtClean="0">
                          <a:latin typeface="AmmanSansPro"/>
                          <a:cs typeface="AmmanSansPro"/>
                        </a:rPr>
                        <a:t> que labore </a:t>
                      </a: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cumquos</a:t>
                      </a:r>
                      <a:r>
                        <a:rPr lang="pt-PT" sz="4300" noProof="0" dirty="0" smtClean="0">
                          <a:latin typeface="AmmanSansPro"/>
                          <a:cs typeface="AmmanSansPro"/>
                        </a:rPr>
                        <a:t> </a:t>
                      </a:r>
                      <a:r>
                        <a:rPr lang="pt-PT" sz="4300" noProof="0" dirty="0" err="1" smtClean="0">
                          <a:latin typeface="AmmanSansPro"/>
                          <a:cs typeface="AmmanSansPro"/>
                        </a:rPr>
                        <a:t>aces</a:t>
                      </a:r>
                      <a:r>
                        <a:rPr lang="pt-PT" sz="4300" noProof="0" dirty="0" smtClean="0">
                          <a:latin typeface="AmmanSansPro"/>
                          <a:cs typeface="AmmanSansPro"/>
                        </a:rPr>
                        <a:t> </a:t>
                      </a:r>
                      <a:r>
                        <a:rPr lang="pt-PT" sz="4300" noProof="0" dirty="0" err="1" smtClean="0">
                          <a:latin typeface="AmmanSansPro"/>
                          <a:cs typeface="AmmanSansPro"/>
                        </a:rPr>
                        <a:t>nitatas</a:t>
                      </a:r>
                      <a:r>
                        <a:rPr lang="pt-PT" sz="4300" noProof="0" dirty="0" smtClean="0">
                          <a:latin typeface="AmmanSansPro"/>
                          <a:cs typeface="AmmanSansPro"/>
                        </a:rPr>
                        <a:t> </a:t>
                      </a:r>
                      <a:r>
                        <a:rPr lang="pt-PT" sz="4300" noProof="0" dirty="0" err="1" smtClean="0">
                          <a:latin typeface="AmmanSansPro"/>
                          <a:cs typeface="AmmanSansPro"/>
                        </a:rPr>
                        <a:t>ipis</a:t>
                      </a:r>
                      <a:r>
                        <a:rPr lang="pt-PT" sz="4300" noProof="0" dirty="0" smtClean="0">
                          <a:latin typeface="AmmanSansPro"/>
                          <a:cs typeface="AmmanSansPro"/>
                        </a:rPr>
                        <a:t> atis </a:t>
                      </a:r>
                      <a:r>
                        <a:rPr lang="pt-PT" sz="4300" noProof="0" dirty="0" err="1" smtClean="0">
                          <a:latin typeface="AmmanSansPro"/>
                          <a:cs typeface="AmmanSansPro"/>
                        </a:rPr>
                        <a:t>dolumquis</a:t>
                      </a:r>
                      <a:r>
                        <a:rPr lang="pt-PT" sz="4300" noProof="0" dirty="0" smtClean="0">
                          <a:latin typeface="AmmanSansPro"/>
                          <a:cs typeface="AmmanSansPro"/>
                        </a:rPr>
                        <a:t> </a:t>
                      </a:r>
                      <a:r>
                        <a:rPr lang="pt-PT" sz="4300" noProof="0" dirty="0" err="1" smtClean="0">
                          <a:latin typeface="AmmanSansPro"/>
                          <a:cs typeface="AmmanSansPro"/>
                        </a:rPr>
                        <a:t>pedigni</a:t>
                      </a:r>
                      <a:r>
                        <a:rPr lang="pt-PT" sz="4300" noProof="0" dirty="0" smtClean="0">
                          <a:latin typeface="AmmanSansPro"/>
                          <a:cs typeface="AmmanSansPro"/>
                        </a:rPr>
                        <a:t> </a:t>
                      </a:r>
                      <a:r>
                        <a:rPr lang="pt-PT" sz="4300" noProof="0" dirty="0" err="1" smtClean="0">
                          <a:latin typeface="AmmanSansPro"/>
                          <a:cs typeface="AmmanSansPro"/>
                        </a:rPr>
                        <a:t>musam</a:t>
                      </a:r>
                      <a:r>
                        <a:rPr lang="pt-PT" sz="4300" noProof="0" dirty="0" smtClean="0">
                          <a:latin typeface="AmmanSansPro"/>
                          <a:cs typeface="AmmanSansPro"/>
                        </a:rPr>
                        <a:t>, que plique </a:t>
                      </a:r>
                      <a:r>
                        <a:rPr lang="pt-PT" sz="4300" noProof="0" dirty="0" err="1" smtClean="0">
                          <a:latin typeface="AmmanSansPro"/>
                          <a:cs typeface="AmmanSansPro"/>
                        </a:rPr>
                        <a:t>pellaturem</a:t>
                      </a:r>
                      <a:r>
                        <a:rPr lang="pt-PT" sz="4300" noProof="0" dirty="0" smtClean="0">
                          <a:latin typeface="AmmanSansPro"/>
                          <a:cs typeface="AmmanSansPro"/>
                        </a:rPr>
                        <a:t> ut fugia </a:t>
                      </a:r>
                      <a:r>
                        <a:rPr lang="pt-PT" sz="4300" noProof="0" dirty="0" err="1" smtClean="0">
                          <a:latin typeface="AmmanSansPro"/>
                          <a:cs typeface="AmmanSansPro"/>
                        </a:rPr>
                        <a:t>sunt</a:t>
                      </a:r>
                      <a:r>
                        <a:rPr lang="pt-PT" sz="4300" noProof="0" dirty="0" smtClean="0">
                          <a:latin typeface="AmmanSansPro"/>
                          <a:cs typeface="AmmanSansPro"/>
                        </a:rPr>
                        <a:t> que nis </a:t>
                      </a:r>
                      <a:r>
                        <a:rPr lang="pt-PT" sz="4300" noProof="0" dirty="0" err="1" smtClean="0">
                          <a:latin typeface="AmmanSansPro"/>
                          <a:cs typeface="AmmanSansPro"/>
                        </a:rPr>
                        <a:t>quam</a:t>
                      </a:r>
                      <a:r>
                        <a:rPr lang="pt-PT" sz="4300" noProof="0" dirty="0" smtClean="0">
                          <a:latin typeface="AmmanSansPro"/>
                          <a:cs typeface="AmmanSansPro"/>
                        </a:rPr>
                        <a:t>, quo </a:t>
                      </a:r>
                      <a:r>
                        <a:rPr lang="pt-PT" sz="4300" noProof="0" dirty="0" err="1" smtClean="0">
                          <a:latin typeface="AmmanSansPro"/>
                          <a:cs typeface="AmmanSansPro"/>
                        </a:rPr>
                        <a:t>cuptatistiis</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escit</a:t>
                      </a:r>
                      <a:r>
                        <a:rPr lang="pt-PT" sz="4300" noProof="0" dirty="0" smtClean="0">
                          <a:latin typeface="AmmanSansPro"/>
                          <a:cs typeface="AmmanSansPro"/>
                        </a:rPr>
                        <a:t> </a:t>
                      </a:r>
                      <a:r>
                        <a:rPr lang="pt-PT" sz="4300" noProof="0" dirty="0" err="1" smtClean="0">
                          <a:latin typeface="AmmanSansPro"/>
                          <a:cs typeface="AmmanSansPro"/>
                        </a:rPr>
                        <a:t>offictus</a:t>
                      </a:r>
                      <a:r>
                        <a:rPr lang="pt-PT" sz="4300" noProof="0" dirty="0" smtClean="0">
                          <a:latin typeface="AmmanSansPro"/>
                          <a:cs typeface="AmmanSansPro"/>
                        </a:rPr>
                        <a:t> perrum </a:t>
                      </a:r>
                      <a:r>
                        <a:rPr lang="pt-PT" sz="4300" noProof="0" dirty="0" err="1" smtClean="0">
                          <a:latin typeface="AmmanSansPro"/>
                          <a:cs typeface="AmmanSansPro"/>
                        </a:rPr>
                        <a:t>laudia</a:t>
                      </a:r>
                      <a:r>
                        <a:rPr lang="pt-PT" sz="4300" noProof="0" dirty="0" smtClean="0">
                          <a:latin typeface="AmmanSansPro"/>
                          <a:cs typeface="AmmanSansPro"/>
                        </a:rPr>
                        <a:t> cum </a:t>
                      </a:r>
                      <a:r>
                        <a:rPr lang="pt-PT" sz="4300" noProof="0" dirty="0" err="1" smtClean="0">
                          <a:latin typeface="AmmanSansPro"/>
                          <a:cs typeface="AmmanSansPro"/>
                        </a:rPr>
                        <a:t>fugitat</a:t>
                      </a:r>
                      <a:r>
                        <a:rPr lang="pt-PT" sz="4300" noProof="0" dirty="0" smtClean="0">
                          <a:latin typeface="AmmanSansPro"/>
                          <a:cs typeface="AmmanSansPro"/>
                        </a:rPr>
                        <a:t> </a:t>
                      </a:r>
                    </a:p>
                  </a:txBody>
                  <a:tcPr marL="101596" marR="101596" marT="54035" marB="54035"/>
                </a:tc>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417784266"/>
              </p:ext>
            </p:extLst>
          </p:nvPr>
        </p:nvGraphicFramePr>
        <p:xfrm>
          <a:off x="1800226" y="35307607"/>
          <a:ext cx="14806167" cy="2428405"/>
        </p:xfrm>
        <a:graphic>
          <a:graphicData uri="http://schemas.openxmlformats.org/drawingml/2006/table">
            <a:tbl>
              <a:tblPr firstRow="1" bandRow="1">
                <a:tableStyleId>{2D5ABB26-0587-4C30-8999-92F81FD0307C}</a:tableStyleId>
              </a:tblPr>
              <a:tblGrid>
                <a:gridCol w="2982774"/>
                <a:gridCol w="6888004"/>
                <a:gridCol w="4935389"/>
              </a:tblGrid>
              <a:tr h="648419">
                <a:tc gridSpan="3">
                  <a:txBody>
                    <a:bodyPr/>
                    <a:lstStyle/>
                    <a:p>
                      <a:r>
                        <a:rPr lang="pt-PT" sz="3500" baseline="0" noProof="0" dirty="0" smtClean="0">
                          <a:latin typeface="AmmanSansPro"/>
                          <a:cs typeface="AmmanSansPro"/>
                        </a:rPr>
                        <a:t>TÍTULO TABELA</a:t>
                      </a:r>
                      <a:endParaRPr lang="pt-PT" sz="3500" baseline="0" noProof="0" dirty="0">
                        <a:latin typeface="AmmanSansPro"/>
                        <a:cs typeface="AmmanSansPro"/>
                      </a:endParaRPr>
                    </a:p>
                  </a:txBody>
                  <a:tcPr marL="101596" marR="101596" marT="54035" marB="54035" anchor="ctr">
                    <a:lnB w="6350" cap="flat" cmpd="sng" algn="ctr">
                      <a:no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B w="12700" cap="flat" cmpd="sng" algn="ctr">
                      <a:solidFill>
                        <a:scrgbClr r="0" g="0" b="0"/>
                      </a:solidFill>
                      <a:prstDash val="solid"/>
                      <a:round/>
                      <a:headEnd type="none" w="med" len="med"/>
                      <a:tailEnd type="none" w="med" len="med"/>
                    </a:lnB>
                  </a:tcPr>
                </a:tc>
              </a:tr>
              <a:tr h="699288">
                <a:tc>
                  <a:txBody>
                    <a:bodyPr/>
                    <a:lstStyle/>
                    <a:p>
                      <a:pPr marL="0" marR="0" indent="0" algn="l" defTabSz="2057400" rtl="0" eaLnBrk="1" fontAlgn="auto" latinLnBrk="0" hangingPunct="1">
                        <a:lnSpc>
                          <a:spcPct val="100000"/>
                        </a:lnSpc>
                        <a:spcBef>
                          <a:spcPts val="0"/>
                        </a:spcBef>
                        <a:spcAft>
                          <a:spcPts val="0"/>
                        </a:spcAft>
                        <a:buClrTx/>
                        <a:buSzTx/>
                        <a:buFontTx/>
                        <a:buNone/>
                        <a:tabLst/>
                        <a:defRPr/>
                      </a:pPr>
                      <a:r>
                        <a:rPr lang="pt-PT" sz="3100" b="1" i="0" u="none" strike="noStrike" kern="1200" baseline="0" noProof="0" smtClean="0">
                          <a:solidFill>
                            <a:schemeClr val="bg1"/>
                          </a:solidFill>
                          <a:latin typeface="AmmanSansPro"/>
                          <a:ea typeface="+mn-ea"/>
                          <a:cs typeface="AmmanSansPro"/>
                        </a:rPr>
                        <a:t>Cabeçalho</a:t>
                      </a:r>
                    </a:p>
                  </a:txBody>
                  <a:tcPr marL="101596" marR="101596" marT="54035" marB="54035" anchor="ctr">
                    <a:lnR w="12700" cap="flat" cmpd="sng" algn="ctr">
                      <a:solidFill>
                        <a:scrgbClr r="0" g="0" b="0"/>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15289"/>
                    </a:solidFill>
                  </a:tcPr>
                </a:tc>
                <a:tc>
                  <a:txBody>
                    <a:bodyPr/>
                    <a:lstStyle/>
                    <a:p>
                      <a:pPr algn="ctr"/>
                      <a:r>
                        <a:rPr lang="pt-PT" sz="3100" b="1" i="0" u="none" strike="noStrike" kern="1200" baseline="0" noProof="0" smtClean="0">
                          <a:solidFill>
                            <a:schemeClr val="bg1"/>
                          </a:solidFill>
                          <a:latin typeface="AmmanSansPro"/>
                          <a:ea typeface="+mn-ea"/>
                          <a:cs typeface="AmmanSansPro"/>
                        </a:rPr>
                        <a:t>Cabeçalho</a:t>
                      </a:r>
                      <a:endParaRPr lang="pt-PT" sz="3100" b="1" noProof="0"/>
                    </a:p>
                  </a:txBody>
                  <a:tcPr marL="101596" marR="101596" marT="54035" marB="54035"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15289"/>
                    </a:solidFill>
                  </a:tcPr>
                </a:tc>
                <a:tc>
                  <a:txBody>
                    <a:bodyPr/>
                    <a:lstStyle/>
                    <a:p>
                      <a:pPr algn="ctr"/>
                      <a:r>
                        <a:rPr lang="pt-PT" sz="3100" b="1" i="0" u="none" strike="noStrike" kern="1200" baseline="0" noProof="0" dirty="0" smtClean="0">
                          <a:solidFill>
                            <a:schemeClr val="bg1"/>
                          </a:solidFill>
                          <a:latin typeface="AmmanSansPro"/>
                          <a:ea typeface="+mn-ea"/>
                          <a:cs typeface="AmmanSansPro"/>
                        </a:rPr>
                        <a:t>Cabeçalho</a:t>
                      </a:r>
                      <a:endParaRPr lang="pt-PT" sz="3100" b="1" noProof="0" dirty="0"/>
                    </a:p>
                  </a:txBody>
                  <a:tcPr marL="101596" marR="101596" marT="54035" marB="54035" anchor="ctr">
                    <a:lnL w="12700" cap="flat" cmpd="sng" algn="ctr">
                      <a:solidFill>
                        <a:scrgbClr r="0" g="0" b="0"/>
                      </a:solidFill>
                      <a:prstDash val="solid"/>
                      <a:round/>
                      <a:headEnd type="none" w="med" len="med"/>
                      <a:tailEnd type="none" w="med" len="med"/>
                    </a:lnL>
                    <a:lnT w="635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015289"/>
                    </a:solidFill>
                  </a:tcPr>
                </a:tc>
              </a:tr>
              <a:tr h="540349">
                <a:tc>
                  <a:txBody>
                    <a:bodyPr/>
                    <a:lstStyle/>
                    <a:p>
                      <a:pPr marL="0" marR="0" indent="0" algn="l" defTabSz="2057400" rtl="0" eaLnBrk="1" fontAlgn="auto" latinLnBrk="0" hangingPunct="1">
                        <a:lnSpc>
                          <a:spcPct val="100000"/>
                        </a:lnSpc>
                        <a:spcBef>
                          <a:spcPts val="0"/>
                        </a:spcBef>
                        <a:spcAft>
                          <a:spcPts val="0"/>
                        </a:spcAft>
                        <a:buClrTx/>
                        <a:buSzTx/>
                        <a:buFontTx/>
                        <a:buNone/>
                        <a:tabLst/>
                        <a:defRPr/>
                      </a:pPr>
                      <a:r>
                        <a:rPr lang="pt-PT" sz="2800" b="1" i="0" u="none" strike="noStrike" kern="1200" baseline="0" noProof="0" smtClean="0">
                          <a:solidFill>
                            <a:schemeClr val="tx1"/>
                          </a:solidFill>
                          <a:latin typeface="AmmanSansPro"/>
                          <a:ea typeface="+mn-ea"/>
                          <a:cs typeface="AmmanSansPro"/>
                        </a:rPr>
                        <a:t>Ítem 1</a:t>
                      </a:r>
                    </a:p>
                  </a:txBody>
                  <a:tcPr marL="101596" marR="101596" marT="54035" marB="54035" anchor="ctr">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2057400" rtl="0" eaLnBrk="1" fontAlgn="auto" latinLnBrk="0" hangingPunct="1">
                        <a:lnSpc>
                          <a:spcPct val="100000"/>
                        </a:lnSpc>
                        <a:spcBef>
                          <a:spcPts val="0"/>
                        </a:spcBef>
                        <a:spcAft>
                          <a:spcPts val="0"/>
                        </a:spcAft>
                        <a:buClrTx/>
                        <a:buSzTx/>
                        <a:buFontTx/>
                        <a:buNone/>
                        <a:tabLst/>
                        <a:defRPr/>
                      </a:pPr>
                      <a:r>
                        <a:rPr lang="pt-PT" sz="2800" b="0" i="0" u="none" strike="noStrike" kern="1200" baseline="0" noProof="0" smtClean="0">
                          <a:solidFill>
                            <a:schemeClr val="tx1"/>
                          </a:solidFill>
                          <a:latin typeface="AmmanSansPro"/>
                          <a:ea typeface="+mn-ea"/>
                          <a:cs typeface="AmmanSansPro"/>
                        </a:rPr>
                        <a:t>250</a:t>
                      </a:r>
                    </a:p>
                  </a:txBody>
                  <a:tcPr marL="101596" marR="101596" marT="54035" marB="54035"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pt-PT" sz="2800" baseline="0" noProof="0" smtClean="0">
                          <a:solidFill>
                            <a:schemeClr val="tx1"/>
                          </a:solidFill>
                          <a:latin typeface="AmmanSansPro"/>
                          <a:cs typeface="AmmanSansPro"/>
                        </a:rPr>
                        <a:t>150</a:t>
                      </a:r>
                      <a:endParaRPr lang="pt-PT" sz="2800" baseline="0" noProof="0">
                        <a:solidFill>
                          <a:schemeClr val="tx1"/>
                        </a:solidFill>
                        <a:latin typeface="AmmanSansPro"/>
                        <a:cs typeface="AmmanSansPro"/>
                      </a:endParaRPr>
                    </a:p>
                  </a:txBody>
                  <a:tcPr marL="101596" marR="101596" marT="54035" marB="54035" anchor="ctr">
                    <a:lnL w="12700" cap="flat" cmpd="sng" algn="ctr">
                      <a:solidFill>
                        <a:scrgbClr r="0" g="0" b="0"/>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40349">
                <a:tc>
                  <a:txBody>
                    <a:bodyPr/>
                    <a:lstStyle/>
                    <a:p>
                      <a:pPr marL="0" marR="0" indent="0" algn="l" defTabSz="2057400" rtl="0" eaLnBrk="1" fontAlgn="auto" latinLnBrk="0" hangingPunct="1">
                        <a:lnSpc>
                          <a:spcPct val="100000"/>
                        </a:lnSpc>
                        <a:spcBef>
                          <a:spcPts val="0"/>
                        </a:spcBef>
                        <a:spcAft>
                          <a:spcPts val="0"/>
                        </a:spcAft>
                        <a:buClrTx/>
                        <a:buSzTx/>
                        <a:buFontTx/>
                        <a:buNone/>
                        <a:tabLst/>
                        <a:defRPr/>
                      </a:pPr>
                      <a:r>
                        <a:rPr lang="pt-PT" sz="2800" b="1" i="0" u="none" strike="noStrike" kern="1200" baseline="0" noProof="0" smtClean="0">
                          <a:solidFill>
                            <a:schemeClr val="tx1"/>
                          </a:solidFill>
                          <a:latin typeface="AmmanSansPro"/>
                          <a:ea typeface="+mn-ea"/>
                          <a:cs typeface="AmmanSansPro"/>
                        </a:rPr>
                        <a:t>Ítem 2</a:t>
                      </a:r>
                    </a:p>
                  </a:txBody>
                  <a:tcPr marL="101596" marR="101596" marT="54035" marB="54035" anchor="ctr">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pt-PT" sz="2800" baseline="0" noProof="0" smtClean="0">
                          <a:solidFill>
                            <a:schemeClr val="tx1"/>
                          </a:solidFill>
                          <a:latin typeface="AmmanSansPro"/>
                          <a:cs typeface="AmmanSansPro"/>
                        </a:rPr>
                        <a:t>130</a:t>
                      </a:r>
                      <a:endParaRPr lang="pt-PT" sz="2800" baseline="0" noProof="0">
                        <a:solidFill>
                          <a:schemeClr val="tx1"/>
                        </a:solidFill>
                        <a:latin typeface="AmmanSansPro"/>
                        <a:cs typeface="AmmanSansPro"/>
                      </a:endParaRPr>
                    </a:p>
                  </a:txBody>
                  <a:tcPr marL="101596" marR="101596" marT="54035" marB="54035"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pt-PT" sz="2800" baseline="0" noProof="0" dirty="0" smtClean="0">
                          <a:solidFill>
                            <a:schemeClr val="tx1"/>
                          </a:solidFill>
                          <a:latin typeface="AmmanSansPro"/>
                          <a:cs typeface="AmmanSansPro"/>
                        </a:rPr>
                        <a:t>210</a:t>
                      </a:r>
                    </a:p>
                  </a:txBody>
                  <a:tcPr marL="101596" marR="101596" marT="54035" marB="54035" anchor="ctr">
                    <a:lnL w="12700" cap="flat" cmpd="sng" algn="ctr">
                      <a:solidFill>
                        <a:scrgbClr r="0" g="0" b="0"/>
                      </a:solidFill>
                      <a:prstDash val="solid"/>
                      <a:round/>
                      <a:headEnd type="none" w="med" len="med"/>
                      <a:tailEnd type="none" w="med" len="med"/>
                    </a:lnL>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463649117"/>
              </p:ext>
            </p:extLst>
          </p:nvPr>
        </p:nvGraphicFramePr>
        <p:xfrm>
          <a:off x="18788354" y="7337383"/>
          <a:ext cx="14806169" cy="8506700"/>
        </p:xfrm>
        <a:graphic>
          <a:graphicData uri="http://schemas.openxmlformats.org/drawingml/2006/table">
            <a:tbl>
              <a:tblPr firstRow="1" bandRow="1">
                <a:tableStyleId>{2D5ABB26-0587-4C30-8999-92F81FD0307C}</a:tableStyleId>
              </a:tblPr>
              <a:tblGrid>
                <a:gridCol w="14806169"/>
              </a:tblGrid>
              <a:tr h="1188767">
                <a:tc>
                  <a:txBody>
                    <a:bodyPr/>
                    <a:lstStyle/>
                    <a:p>
                      <a:r>
                        <a:rPr lang="pt-PT" sz="7100" noProof="0" dirty="0" smtClean="0">
                          <a:solidFill>
                            <a:srgbClr val="015289"/>
                          </a:solidFill>
                          <a:latin typeface="AmmanSansPro"/>
                          <a:cs typeface="AmmanSansPro"/>
                        </a:rPr>
                        <a:t>Resultados</a:t>
                      </a:r>
                      <a:endParaRPr lang="pt-PT" sz="7100" noProof="0" dirty="0">
                        <a:solidFill>
                          <a:srgbClr val="015289"/>
                        </a:solidFill>
                      </a:endParaRPr>
                    </a:p>
                  </a:txBody>
                  <a:tcPr marL="101596" marR="101596" marT="54035" marB="54035">
                    <a:lnT w="12700" cap="flat" cmpd="sng" algn="ctr">
                      <a:solidFill>
                        <a:scrgbClr r="0" g="0" b="0"/>
                      </a:solidFill>
                      <a:prstDash val="solid"/>
                      <a:round/>
                      <a:headEnd type="none" w="med" len="med"/>
                      <a:tailEnd type="none" w="med" len="med"/>
                    </a:lnT>
                  </a:tcPr>
                </a:tc>
              </a:tr>
              <a:tr h="6592257">
                <a:tc>
                  <a:txBody>
                    <a:bodyPr/>
                    <a:lstStyle/>
                    <a:p>
                      <a:pPr marL="0" indent="0">
                        <a:buNone/>
                      </a:pP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volorpori</a:t>
                      </a:r>
                      <a:r>
                        <a:rPr lang="pt-PT" sz="4300" noProof="0" dirty="0" smtClean="0">
                          <a:latin typeface="AmmanSansPro"/>
                          <a:cs typeface="AmmanSansPro"/>
                        </a:rPr>
                        <a:t> </a:t>
                      </a:r>
                      <a:r>
                        <a:rPr lang="pt-PT" sz="4300" noProof="0" dirty="0" err="1" smtClean="0">
                          <a:latin typeface="AmmanSansPro"/>
                          <a:cs typeface="AmmanSansPro"/>
                        </a:rPr>
                        <a:t>beatum</a:t>
                      </a:r>
                      <a:r>
                        <a:rPr lang="pt-PT" sz="4300" noProof="0" dirty="0" smtClean="0">
                          <a:latin typeface="AmmanSansPro"/>
                          <a:cs typeface="AmmanSansPro"/>
                        </a:rPr>
                        <a:t> </a:t>
                      </a:r>
                      <a:r>
                        <a:rPr lang="pt-PT" sz="4300" noProof="0" dirty="0" err="1" smtClean="0">
                          <a:latin typeface="AmmanSansPro"/>
                          <a:cs typeface="AmmanSansPro"/>
                        </a:rPr>
                        <a:t>eost</a:t>
                      </a:r>
                      <a:r>
                        <a:rPr lang="pt-PT" sz="4300" noProof="0" dirty="0" smtClean="0">
                          <a:latin typeface="AmmanSansPro"/>
                          <a:cs typeface="AmmanSansPro"/>
                        </a:rPr>
                        <a:t> </a:t>
                      </a:r>
                      <a:r>
                        <a:rPr lang="pt-PT" sz="4300" noProof="0" dirty="0" err="1" smtClean="0">
                          <a:latin typeface="AmmanSansPro"/>
                          <a:cs typeface="AmmanSansPro"/>
                        </a:rPr>
                        <a:t>volenih</a:t>
                      </a:r>
                      <a:r>
                        <a:rPr lang="pt-PT" sz="4300" noProof="0" dirty="0" smtClean="0">
                          <a:latin typeface="AmmanSansPro"/>
                          <a:cs typeface="AmmanSansPro"/>
                        </a:rPr>
                        <a:t> </a:t>
                      </a:r>
                      <a:r>
                        <a:rPr lang="pt-PT" sz="4300" noProof="0" dirty="0" err="1" smtClean="0">
                          <a:latin typeface="AmmanSansPro"/>
                          <a:cs typeface="AmmanSansPro"/>
                        </a:rPr>
                        <a:t>ilitior</a:t>
                      </a:r>
                      <a:r>
                        <a:rPr lang="pt-PT" sz="4300" noProof="0" dirty="0" smtClean="0">
                          <a:latin typeface="AmmanSansPro"/>
                          <a:cs typeface="AmmanSansPro"/>
                        </a:rPr>
                        <a:t> </a:t>
                      </a:r>
                      <a:r>
                        <a:rPr lang="pt-PT" sz="4300" noProof="0" dirty="0" err="1" smtClean="0">
                          <a:latin typeface="AmmanSansPro"/>
                          <a:cs typeface="AmmanSansPro"/>
                        </a:rPr>
                        <a:t>ibusdae</a:t>
                      </a:r>
                      <a:r>
                        <a:rPr lang="pt-PT" sz="4300" noProof="0" dirty="0" smtClean="0">
                          <a:latin typeface="AmmanSansPro"/>
                          <a:cs typeface="AmmanSansPro"/>
                        </a:rPr>
                        <a:t> </a:t>
                      </a:r>
                      <a:r>
                        <a:rPr lang="pt-PT" sz="4300" noProof="0" dirty="0" err="1" smtClean="0">
                          <a:latin typeface="AmmanSansPro"/>
                          <a:cs typeface="AmmanSansPro"/>
                        </a:rPr>
                        <a:t>destiis</a:t>
                      </a:r>
                      <a:r>
                        <a:rPr lang="pt-PT" sz="4300" noProof="0" dirty="0" smtClean="0">
                          <a:latin typeface="AmmanSansPro"/>
                          <a:cs typeface="AmmanSansPro"/>
                        </a:rPr>
                        <a:t> ut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consed</a:t>
                      </a:r>
                      <a:r>
                        <a:rPr lang="pt-PT" sz="4300" noProof="0" dirty="0" smtClean="0">
                          <a:latin typeface="AmmanSansPro"/>
                          <a:cs typeface="AmmanSansPro"/>
                        </a:rPr>
                        <a:t> quis </a:t>
                      </a:r>
                      <a:r>
                        <a:rPr lang="pt-PT" sz="4300" noProof="0" dirty="0" err="1" smtClean="0">
                          <a:latin typeface="AmmanSansPro"/>
                          <a:cs typeface="AmmanSansPro"/>
                        </a:rPr>
                        <a:t>etur</a:t>
                      </a:r>
                      <a:r>
                        <a:rPr lang="pt-PT" sz="4300" noProof="0" dirty="0" smtClean="0">
                          <a:latin typeface="AmmanSansPro"/>
                          <a:cs typeface="AmmanSansPro"/>
                        </a:rPr>
                        <a:t>?</a:t>
                      </a:r>
                    </a:p>
                    <a:p>
                      <a:pPr marL="0" indent="0">
                        <a:buNone/>
                      </a:pPr>
                      <a:r>
                        <a:rPr lang="pt-PT" sz="4300" noProof="0" dirty="0" err="1" smtClean="0">
                          <a:latin typeface="AmmanSansPro"/>
                          <a:cs typeface="AmmanSansPro"/>
                        </a:rPr>
                        <a:t>Poribus</a:t>
                      </a:r>
                      <a:r>
                        <a:rPr lang="pt-PT" sz="4300" noProof="0" dirty="0" smtClean="0">
                          <a:latin typeface="AmmanSansPro"/>
                          <a:cs typeface="AmmanSansPro"/>
                        </a:rPr>
                        <a:t> </a:t>
                      </a:r>
                      <a:r>
                        <a:rPr lang="pt-PT" sz="4300" noProof="0" dirty="0" err="1" smtClean="0">
                          <a:latin typeface="AmmanSansPro"/>
                          <a:cs typeface="AmmanSansPro"/>
                        </a:rPr>
                        <a:t>coribus</a:t>
                      </a:r>
                      <a:r>
                        <a:rPr lang="pt-PT" sz="4300" noProof="0" dirty="0" smtClean="0">
                          <a:latin typeface="AmmanSansPro"/>
                          <a:cs typeface="AmmanSansPro"/>
                        </a:rPr>
                        <a:t> </a:t>
                      </a:r>
                      <a:r>
                        <a:rPr lang="pt-PT" sz="4300" noProof="0" dirty="0" err="1" smtClean="0">
                          <a:latin typeface="AmmanSansPro"/>
                          <a:cs typeface="AmmanSansPro"/>
                        </a:rPr>
                        <a:t>molore</a:t>
                      </a:r>
                      <a:r>
                        <a:rPr lang="pt-PT" sz="4300" noProof="0" dirty="0" smtClean="0">
                          <a:latin typeface="AmmanSansPro"/>
                          <a:cs typeface="AmmanSansPro"/>
                        </a:rPr>
                        <a:t> non cus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velecto</a:t>
                      </a:r>
                      <a:r>
                        <a:rPr lang="pt-PT" sz="4300" noProof="0" dirty="0" smtClean="0">
                          <a:latin typeface="AmmanSansPro"/>
                          <a:cs typeface="AmmanSansPro"/>
                        </a:rPr>
                        <a:t> </a:t>
                      </a:r>
                      <a:r>
                        <a:rPr lang="pt-PT" sz="4300" noProof="0" dirty="0" err="1" smtClean="0">
                          <a:latin typeface="AmmanSansPro"/>
                          <a:cs typeface="AmmanSansPro"/>
                        </a:rPr>
                        <a:t>od</a:t>
                      </a:r>
                      <a:r>
                        <a:rPr lang="pt-PT" sz="4300" noProof="0" dirty="0" smtClean="0">
                          <a:latin typeface="AmmanSansPro"/>
                          <a:cs typeface="AmmanSansPro"/>
                        </a:rPr>
                        <a:t> </a:t>
                      </a:r>
                      <a:r>
                        <a:rPr lang="pt-PT" sz="4300" noProof="0" dirty="0" err="1" smtClean="0">
                          <a:latin typeface="AmmanSansPro"/>
                          <a:cs typeface="AmmanSansPro"/>
                        </a:rPr>
                        <a:t>maximinihit</a:t>
                      </a:r>
                      <a:r>
                        <a:rPr lang="pt-PT" sz="4300" noProof="0" dirty="0" smtClean="0">
                          <a:latin typeface="AmmanSansPro"/>
                          <a:cs typeface="AmmanSansPro"/>
                        </a:rPr>
                        <a:t>, tem </a:t>
                      </a:r>
                      <a:r>
                        <a:rPr lang="pt-PT" sz="4300" noProof="0" dirty="0" err="1" smtClean="0">
                          <a:latin typeface="AmmanSansPro"/>
                          <a:cs typeface="AmmanSansPro"/>
                        </a:rPr>
                        <a:t>volupta</a:t>
                      </a:r>
                      <a:r>
                        <a:rPr lang="pt-PT" sz="4300" noProof="0" dirty="0" smtClean="0">
                          <a:latin typeface="AmmanSansPro"/>
                          <a:cs typeface="AmmanSansPro"/>
                        </a:rPr>
                        <a:t> </a:t>
                      </a:r>
                      <a:r>
                        <a:rPr lang="pt-PT" sz="4300" noProof="0" dirty="0" err="1" smtClean="0">
                          <a:latin typeface="AmmanSansPro"/>
                          <a:cs typeface="AmmanSansPro"/>
                        </a:rPr>
                        <a:t>ssimaio</a:t>
                      </a:r>
                      <a:r>
                        <a:rPr lang="pt-PT" sz="4300" noProof="0" dirty="0" smtClean="0">
                          <a:latin typeface="AmmanSansPro"/>
                          <a:cs typeface="AmmanSansPro"/>
                        </a:rPr>
                        <a:t>. </a:t>
                      </a:r>
                      <a:r>
                        <a:rPr lang="pt-PT" sz="4300" noProof="0" dirty="0" err="1" smtClean="0">
                          <a:latin typeface="AmmanSansPro"/>
                          <a:cs typeface="AmmanSansPro"/>
                        </a:rPr>
                        <a:t>Ipid</a:t>
                      </a:r>
                      <a:r>
                        <a:rPr lang="pt-PT" sz="4300" noProof="0" dirty="0" smtClean="0">
                          <a:latin typeface="AmmanSansPro"/>
                          <a:cs typeface="AmmanSansPro"/>
                        </a:rPr>
                        <a:t> </a:t>
                      </a:r>
                      <a:r>
                        <a:rPr lang="pt-PT" sz="4300" noProof="0" dirty="0" err="1" smtClean="0">
                          <a:latin typeface="AmmanSansPro"/>
                          <a:cs typeface="AmmanSansPro"/>
                        </a:rPr>
                        <a:t>eos</a:t>
                      </a:r>
                      <a:r>
                        <a:rPr lang="pt-PT" sz="4300" noProof="0" dirty="0" smtClean="0">
                          <a:latin typeface="AmmanSansPro"/>
                          <a:cs typeface="AmmanSansPro"/>
                        </a:rPr>
                        <a:t> </a:t>
                      </a:r>
                      <a:r>
                        <a:rPr lang="pt-PT" sz="4300" noProof="0" dirty="0" err="1" smtClean="0">
                          <a:latin typeface="AmmanSansPro"/>
                          <a:cs typeface="AmmanSansPro"/>
                        </a:rPr>
                        <a:t>es</a:t>
                      </a:r>
                      <a:r>
                        <a:rPr lang="pt-PT" sz="4300" noProof="0" dirty="0" smtClean="0">
                          <a:latin typeface="AmmanSansPro"/>
                          <a:cs typeface="AmmanSansPro"/>
                        </a:rPr>
                        <a:t> </a:t>
                      </a:r>
                      <a:r>
                        <a:rPr lang="pt-PT" sz="4300" noProof="0" dirty="0" err="1" smtClean="0">
                          <a:latin typeface="AmmanSansPro"/>
                          <a:cs typeface="AmmanSansPro"/>
                        </a:rPr>
                        <a:t>susdaep</a:t>
                      </a:r>
                      <a:r>
                        <a:rPr lang="pt-PT" sz="4300" noProof="0" dirty="0" smtClean="0">
                          <a:latin typeface="AmmanSansPro"/>
                          <a:cs typeface="AmmanSansPro"/>
                        </a:rPr>
                        <a:t> </a:t>
                      </a:r>
                      <a:r>
                        <a:rPr lang="pt-PT" sz="4300" noProof="0" dirty="0" err="1" smtClean="0">
                          <a:latin typeface="AmmanSansPro"/>
                          <a:cs typeface="AmmanSansPro"/>
                        </a:rPr>
                        <a:t>eruptam</a:t>
                      </a:r>
                      <a:r>
                        <a:rPr lang="pt-PT" sz="4300" noProof="0" dirty="0" smtClean="0">
                          <a:latin typeface="AmmanSansPro"/>
                          <a:cs typeface="AmmanSansPro"/>
                        </a:rPr>
                        <a:t> </a:t>
                      </a:r>
                      <a:r>
                        <a:rPr lang="pt-PT" sz="4300" noProof="0" dirty="0" err="1" smtClean="0">
                          <a:latin typeface="AmmanSansPro"/>
                          <a:cs typeface="AmmanSansPro"/>
                        </a:rPr>
                        <a:t>faccabo</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que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laborep</a:t>
                      </a:r>
                      <a:r>
                        <a:rPr lang="pt-PT" sz="4300" noProof="0" dirty="0" smtClean="0">
                          <a:latin typeface="AmmanSansPro"/>
                          <a:cs typeface="AmmanSansPro"/>
                        </a:rPr>
                        <a:t> </a:t>
                      </a:r>
                      <a:r>
                        <a:rPr lang="pt-PT" sz="4300" noProof="0" dirty="0" err="1" smtClean="0">
                          <a:latin typeface="AmmanSansPro"/>
                          <a:cs typeface="AmmanSansPro"/>
                        </a:rPr>
                        <a:t>erferitatis</a:t>
                      </a:r>
                      <a:r>
                        <a:rPr lang="pt-PT" sz="4300" noProof="0" dirty="0" smtClean="0">
                          <a:latin typeface="AmmanSansPro"/>
                          <a:cs typeface="AmmanSansPro"/>
                        </a:rPr>
                        <a:t> maio </a:t>
                      </a:r>
                      <a:r>
                        <a:rPr lang="pt-PT" sz="4300" noProof="0" dirty="0" err="1" smtClean="0">
                          <a:latin typeface="AmmanSansPro"/>
                          <a:cs typeface="AmmanSansPro"/>
                        </a:rPr>
                        <a:t>officia</a:t>
                      </a:r>
                      <a:r>
                        <a:rPr lang="pt-PT" sz="4300" noProof="0" dirty="0" smtClean="0">
                          <a:latin typeface="AmmanSansPro"/>
                          <a:cs typeface="AmmanSansPro"/>
                        </a:rPr>
                        <a:t> cor </a:t>
                      </a:r>
                      <a:r>
                        <a:rPr lang="pt-PT" sz="4300" noProof="0" dirty="0" err="1" smtClean="0">
                          <a:latin typeface="AmmanSansPro"/>
                          <a:cs typeface="AmmanSansPro"/>
                        </a:rPr>
                        <a:t>re</a:t>
                      </a:r>
                      <a:r>
                        <a:rPr lang="pt-PT" sz="4300" noProof="0" dirty="0" smtClean="0">
                          <a:latin typeface="AmmanSansPro"/>
                          <a:cs typeface="AmmanSansPro"/>
                        </a:rPr>
                        <a:t> </a:t>
                      </a:r>
                      <a:r>
                        <a:rPr lang="pt-PT" sz="4300" noProof="0" dirty="0" err="1" smtClean="0">
                          <a:latin typeface="AmmanSansPro"/>
                          <a:cs typeface="AmmanSansPro"/>
                        </a:rPr>
                        <a:t>nobit</a:t>
                      </a:r>
                      <a:r>
                        <a:rPr lang="pt-PT" sz="4300" noProof="0" dirty="0" smtClean="0">
                          <a:latin typeface="AmmanSansPro"/>
                          <a:cs typeface="AmmanSansPro"/>
                        </a:rPr>
                        <a:t> </a:t>
                      </a:r>
                      <a:r>
                        <a:rPr lang="pt-PT" sz="4300" noProof="0" dirty="0" err="1" smtClean="0">
                          <a:latin typeface="AmmanSansPro"/>
                          <a:cs typeface="AmmanSansPro"/>
                        </a:rPr>
                        <a:t>prendel</a:t>
                      </a:r>
                      <a:r>
                        <a:rPr lang="pt-PT" sz="4300" noProof="0" dirty="0" smtClean="0">
                          <a:latin typeface="AmmanSansPro"/>
                          <a:cs typeface="AmmanSansPro"/>
                        </a:rPr>
                        <a:t> </a:t>
                      </a:r>
                      <a:r>
                        <a:rPr lang="pt-PT" sz="4300" noProof="0" dirty="0" err="1" smtClean="0">
                          <a:latin typeface="AmmanSansPro"/>
                          <a:cs typeface="AmmanSansPro"/>
                        </a:rPr>
                        <a:t>estinctiis</a:t>
                      </a:r>
                      <a:r>
                        <a:rPr lang="pt-PT" sz="4300" noProof="0" dirty="0" smtClean="0">
                          <a:latin typeface="AmmanSansPro"/>
                          <a:cs typeface="AmmanSansPro"/>
                        </a:rPr>
                        <a:t> de </a:t>
                      </a:r>
                      <a:r>
                        <a:rPr lang="pt-PT" sz="4300" noProof="0" dirty="0" err="1" smtClean="0">
                          <a:latin typeface="AmmanSansPro"/>
                          <a:cs typeface="AmmanSansPro"/>
                        </a:rPr>
                        <a:t>essequam</a:t>
                      </a:r>
                      <a:r>
                        <a:rPr lang="pt-PT" sz="4300" noProof="0" dirty="0" smtClean="0">
                          <a:latin typeface="AmmanSansPro"/>
                          <a:cs typeface="AmmanSansPro"/>
                        </a:rPr>
                        <a:t> </a:t>
                      </a:r>
                      <a:r>
                        <a:rPr lang="pt-PT" sz="4300" noProof="0" dirty="0" err="1" smtClean="0">
                          <a:latin typeface="AmmanSansPro"/>
                          <a:cs typeface="AmmanSansPro"/>
                        </a:rPr>
                        <a:t>autes</a:t>
                      </a:r>
                      <a:r>
                        <a:rPr lang="pt-PT" sz="4300" noProof="0" dirty="0" smtClean="0">
                          <a:latin typeface="AmmanSansPro"/>
                          <a:cs typeface="AmmanSansPro"/>
                        </a:rPr>
                        <a:t> </a:t>
                      </a:r>
                      <a:r>
                        <a:rPr lang="pt-PT" sz="4300" noProof="0" dirty="0" err="1" smtClean="0">
                          <a:latin typeface="AmmanSansPro"/>
                          <a:cs typeface="AmmanSansPro"/>
                        </a:rPr>
                        <a:t>digentio</a:t>
                      </a:r>
                      <a:r>
                        <a:rPr lang="pt-PT" sz="4300" noProof="0" dirty="0" smtClean="0">
                          <a:latin typeface="AmmanSansPro"/>
                          <a:cs typeface="AmmanSansPro"/>
                        </a:rPr>
                        <a:t> </a:t>
                      </a:r>
                      <a:r>
                        <a:rPr lang="pt-PT" sz="4300" noProof="0" dirty="0" err="1" smtClean="0">
                          <a:latin typeface="AmmanSansPro"/>
                          <a:cs typeface="AmmanSansPro"/>
                        </a:rPr>
                        <a:t>minum</a:t>
                      </a:r>
                      <a:r>
                        <a:rPr lang="pt-PT" sz="4300" noProof="0" dirty="0" smtClean="0">
                          <a:latin typeface="AmmanSansPro"/>
                          <a:cs typeface="AmmanSansPro"/>
                        </a:rPr>
                        <a:t> </a:t>
                      </a:r>
                      <a:r>
                        <a:rPr lang="pt-PT" sz="4300" noProof="0" dirty="0" err="1" smtClean="0">
                          <a:latin typeface="AmmanSansPro"/>
                          <a:cs typeface="AmmanSansPro"/>
                        </a:rPr>
                        <a:t>facienim</a:t>
                      </a:r>
                      <a:r>
                        <a:rPr lang="pt-PT" sz="4300" noProof="0" dirty="0" smtClean="0">
                          <a:latin typeface="AmmanSansPro"/>
                          <a:cs typeface="AmmanSansPro"/>
                        </a:rPr>
                        <a:t> que labore </a:t>
                      </a: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cumquos</a:t>
                      </a:r>
                      <a:r>
                        <a:rPr lang="pt-PT" sz="4300" noProof="0" dirty="0" smtClean="0">
                          <a:latin typeface="AmmanSansPro"/>
                          <a:cs typeface="AmmanSansPro"/>
                        </a:rPr>
                        <a:t> </a:t>
                      </a:r>
                      <a:r>
                        <a:rPr lang="pt-PT" sz="4300" noProof="0" dirty="0" err="1" smtClean="0">
                          <a:latin typeface="AmmanSansPro"/>
                          <a:cs typeface="AmmanSansPro"/>
                        </a:rPr>
                        <a:t>aces</a:t>
                      </a:r>
                      <a:r>
                        <a:rPr lang="pt-PT" sz="4300" noProof="0" dirty="0" smtClean="0">
                          <a:latin typeface="AmmanSansPro"/>
                          <a:cs typeface="AmmanSansPro"/>
                        </a:rPr>
                        <a:t> </a:t>
                      </a:r>
                      <a:r>
                        <a:rPr lang="pt-PT" sz="4300" noProof="0" dirty="0" err="1" smtClean="0">
                          <a:latin typeface="AmmanSansPro"/>
                          <a:cs typeface="AmmanSansPro"/>
                        </a:rPr>
                        <a:t>nitatas</a:t>
                      </a:r>
                      <a:r>
                        <a:rPr lang="pt-PT" sz="4300" noProof="0" dirty="0" smtClean="0">
                          <a:latin typeface="AmmanSansPro"/>
                          <a:cs typeface="AmmanSansPro"/>
                        </a:rPr>
                        <a:t> </a:t>
                      </a:r>
                      <a:r>
                        <a:rPr lang="pt-PT" sz="4300" noProof="0" dirty="0" err="1" smtClean="0">
                          <a:latin typeface="AmmanSansPro"/>
                          <a:cs typeface="AmmanSansPro"/>
                        </a:rPr>
                        <a:t>ipis</a:t>
                      </a:r>
                      <a:r>
                        <a:rPr lang="pt-PT" sz="4300" noProof="0" dirty="0" smtClean="0">
                          <a:latin typeface="AmmanSansPro"/>
                          <a:cs typeface="AmmanSansPro"/>
                        </a:rPr>
                        <a:t> atis </a:t>
                      </a:r>
                      <a:r>
                        <a:rPr lang="pt-PT" sz="4300" noProof="0" dirty="0" err="1" smtClean="0">
                          <a:latin typeface="AmmanSansPro"/>
                          <a:cs typeface="AmmanSansPro"/>
                        </a:rPr>
                        <a:t>dolumquis</a:t>
                      </a:r>
                      <a:r>
                        <a:rPr lang="pt-PT" sz="4300" noProof="0" dirty="0" smtClean="0">
                          <a:latin typeface="AmmanSansPro"/>
                          <a:cs typeface="AmmanSansPro"/>
                        </a:rPr>
                        <a:t> </a:t>
                      </a:r>
                      <a:r>
                        <a:rPr lang="pt-PT" sz="4300" noProof="0" dirty="0" err="1" smtClean="0">
                          <a:latin typeface="AmmanSansPro"/>
                          <a:cs typeface="AmmanSansPro"/>
                        </a:rPr>
                        <a:t>pedigni</a:t>
                      </a:r>
                      <a:r>
                        <a:rPr lang="pt-PT" sz="4300" noProof="0" dirty="0" smtClean="0">
                          <a:latin typeface="AmmanSansPro"/>
                          <a:cs typeface="AmmanSansPro"/>
                        </a:rPr>
                        <a:t> </a:t>
                      </a:r>
                      <a:r>
                        <a:rPr lang="pt-PT" sz="4300" noProof="0" dirty="0" err="1" smtClean="0">
                          <a:latin typeface="AmmanSansPro"/>
                          <a:cs typeface="AmmanSansPro"/>
                        </a:rPr>
                        <a:t>musam</a:t>
                      </a:r>
                      <a:r>
                        <a:rPr lang="pt-PT" sz="4300" noProof="0" dirty="0" smtClean="0">
                          <a:latin typeface="AmmanSansPro"/>
                          <a:cs typeface="AmmanSansPro"/>
                        </a:rPr>
                        <a:t>, que plique </a:t>
                      </a:r>
                      <a:r>
                        <a:rPr lang="pt-PT" sz="4300" noProof="0" dirty="0" err="1" smtClean="0">
                          <a:latin typeface="AmmanSansPro"/>
                          <a:cs typeface="AmmanSansPro"/>
                        </a:rPr>
                        <a:t>pellaturem</a:t>
                      </a:r>
                      <a:r>
                        <a:rPr lang="pt-PT" sz="4300" noProof="0" dirty="0" smtClean="0">
                          <a:latin typeface="AmmanSansPro"/>
                          <a:cs typeface="AmmanSansPro"/>
                        </a:rPr>
                        <a:t> ut fugia </a:t>
                      </a:r>
                      <a:r>
                        <a:rPr lang="pt-PT" sz="4300" noProof="0" dirty="0" err="1" smtClean="0">
                          <a:latin typeface="AmmanSansPro"/>
                          <a:cs typeface="AmmanSansPro"/>
                        </a:rPr>
                        <a:t>sunt</a:t>
                      </a:r>
                      <a:r>
                        <a:rPr lang="pt-PT" sz="4300" noProof="0" dirty="0" smtClean="0">
                          <a:latin typeface="AmmanSansPro"/>
                          <a:cs typeface="AmmanSansPro"/>
                        </a:rPr>
                        <a:t> que nis </a:t>
                      </a:r>
                      <a:r>
                        <a:rPr lang="pt-PT" sz="4300" noProof="0" dirty="0" err="1" smtClean="0">
                          <a:latin typeface="AmmanSansPro"/>
                          <a:cs typeface="AmmanSansPro"/>
                        </a:rPr>
                        <a:t>quam</a:t>
                      </a:r>
                      <a:r>
                        <a:rPr lang="pt-PT" sz="4300" noProof="0" dirty="0" smtClean="0">
                          <a:latin typeface="AmmanSansPro"/>
                          <a:cs typeface="AmmanSansPro"/>
                        </a:rPr>
                        <a:t>, quo </a:t>
                      </a:r>
                      <a:r>
                        <a:rPr lang="pt-PT" sz="4300" noProof="0" dirty="0" err="1" smtClean="0">
                          <a:latin typeface="AmmanSansPro"/>
                          <a:cs typeface="AmmanSansPro"/>
                        </a:rPr>
                        <a:t>cuptatistiis</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escit</a:t>
                      </a:r>
                      <a:r>
                        <a:rPr lang="pt-PT" sz="4300" noProof="0" dirty="0" smtClean="0">
                          <a:latin typeface="AmmanSansPro"/>
                          <a:cs typeface="AmmanSansPro"/>
                        </a:rPr>
                        <a:t> </a:t>
                      </a:r>
                      <a:r>
                        <a:rPr lang="pt-PT" sz="4300" noProof="0" dirty="0" err="1" smtClean="0">
                          <a:latin typeface="AmmanSansPro"/>
                          <a:cs typeface="AmmanSansPro"/>
                        </a:rPr>
                        <a:t>offictus</a:t>
                      </a:r>
                      <a:r>
                        <a:rPr lang="pt-PT" sz="4300" noProof="0" dirty="0" smtClean="0">
                          <a:latin typeface="AmmanSansPro"/>
                          <a:cs typeface="AmmanSansPro"/>
                        </a:rPr>
                        <a:t> perrum </a:t>
                      </a:r>
                      <a:r>
                        <a:rPr lang="pt-PT" sz="4300" noProof="0" dirty="0" err="1" smtClean="0">
                          <a:latin typeface="AmmanSansPro"/>
                          <a:cs typeface="AmmanSansPro"/>
                        </a:rPr>
                        <a:t>laudia</a:t>
                      </a:r>
                      <a:r>
                        <a:rPr lang="pt-PT" sz="4300" noProof="0" dirty="0" smtClean="0">
                          <a:latin typeface="AmmanSansPro"/>
                          <a:cs typeface="AmmanSansPro"/>
                        </a:rPr>
                        <a:t> cum </a:t>
                      </a:r>
                      <a:r>
                        <a:rPr lang="pt-PT" sz="4300" noProof="0" dirty="0" err="1" smtClean="0">
                          <a:latin typeface="AmmanSansPro"/>
                          <a:cs typeface="AmmanSansPro"/>
                        </a:rPr>
                        <a:t>fugitat</a:t>
                      </a:r>
                      <a:r>
                        <a:rPr lang="pt-PT" sz="4300" noProof="0" dirty="0" smtClean="0">
                          <a:latin typeface="AmmanSansPro"/>
                          <a:cs typeface="AmmanSansPro"/>
                        </a:rPr>
                        <a:t> </a:t>
                      </a:r>
                    </a:p>
                    <a:p>
                      <a:endParaRPr lang="pt-PT" sz="4300" noProof="0" dirty="0"/>
                    </a:p>
                  </a:txBody>
                  <a:tcPr marL="101596" marR="101596" marT="54035" marB="54035"/>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3707065532"/>
              </p:ext>
            </p:extLst>
          </p:nvPr>
        </p:nvGraphicFramePr>
        <p:xfrm>
          <a:off x="18788354" y="16774063"/>
          <a:ext cx="14806169" cy="8506700"/>
        </p:xfrm>
        <a:graphic>
          <a:graphicData uri="http://schemas.openxmlformats.org/drawingml/2006/table">
            <a:tbl>
              <a:tblPr firstRow="1" bandRow="1">
                <a:tableStyleId>{2D5ABB26-0587-4C30-8999-92F81FD0307C}</a:tableStyleId>
              </a:tblPr>
              <a:tblGrid>
                <a:gridCol w="14806169"/>
              </a:tblGrid>
              <a:tr h="1188767">
                <a:tc>
                  <a:txBody>
                    <a:bodyPr/>
                    <a:lstStyle/>
                    <a:p>
                      <a:r>
                        <a:rPr lang="pt-PT" sz="7100" noProof="0" dirty="0" smtClean="0">
                          <a:solidFill>
                            <a:srgbClr val="015289"/>
                          </a:solidFill>
                          <a:latin typeface="AmmanSansPro"/>
                          <a:cs typeface="AmmanSansPro"/>
                        </a:rPr>
                        <a:t>Discussão</a:t>
                      </a:r>
                      <a:endParaRPr lang="pt-PT" sz="7100" noProof="0" dirty="0">
                        <a:solidFill>
                          <a:srgbClr val="015289"/>
                        </a:solidFill>
                      </a:endParaRPr>
                    </a:p>
                  </a:txBody>
                  <a:tcPr marL="101596" marR="101596" marT="54035" marB="54035">
                    <a:lnT w="12700" cap="flat" cmpd="sng" algn="ctr">
                      <a:solidFill>
                        <a:scrgbClr r="0" g="0" b="0"/>
                      </a:solidFill>
                      <a:prstDash val="solid"/>
                      <a:round/>
                      <a:headEnd type="none" w="med" len="med"/>
                      <a:tailEnd type="none" w="med" len="med"/>
                    </a:lnT>
                  </a:tcPr>
                </a:tc>
              </a:tr>
              <a:tr h="6592257">
                <a:tc>
                  <a:txBody>
                    <a:bodyPr/>
                    <a:lstStyle/>
                    <a:p>
                      <a:pPr marL="0" indent="0">
                        <a:buNone/>
                      </a:pP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volorpori</a:t>
                      </a:r>
                      <a:r>
                        <a:rPr lang="pt-PT" sz="4300" noProof="0" dirty="0" smtClean="0">
                          <a:latin typeface="AmmanSansPro"/>
                          <a:cs typeface="AmmanSansPro"/>
                        </a:rPr>
                        <a:t> </a:t>
                      </a:r>
                      <a:r>
                        <a:rPr lang="pt-PT" sz="4300" noProof="0" dirty="0" err="1" smtClean="0">
                          <a:latin typeface="AmmanSansPro"/>
                          <a:cs typeface="AmmanSansPro"/>
                        </a:rPr>
                        <a:t>beatum</a:t>
                      </a:r>
                      <a:r>
                        <a:rPr lang="pt-PT" sz="4300" noProof="0" dirty="0" smtClean="0">
                          <a:latin typeface="AmmanSansPro"/>
                          <a:cs typeface="AmmanSansPro"/>
                        </a:rPr>
                        <a:t> </a:t>
                      </a:r>
                      <a:r>
                        <a:rPr lang="pt-PT" sz="4300" noProof="0" dirty="0" err="1" smtClean="0">
                          <a:latin typeface="AmmanSansPro"/>
                          <a:cs typeface="AmmanSansPro"/>
                        </a:rPr>
                        <a:t>eost</a:t>
                      </a:r>
                      <a:r>
                        <a:rPr lang="pt-PT" sz="4300" noProof="0" dirty="0" smtClean="0">
                          <a:latin typeface="AmmanSansPro"/>
                          <a:cs typeface="AmmanSansPro"/>
                        </a:rPr>
                        <a:t> </a:t>
                      </a:r>
                      <a:r>
                        <a:rPr lang="pt-PT" sz="4300" noProof="0" dirty="0" err="1" smtClean="0">
                          <a:latin typeface="AmmanSansPro"/>
                          <a:cs typeface="AmmanSansPro"/>
                        </a:rPr>
                        <a:t>volenih</a:t>
                      </a:r>
                      <a:r>
                        <a:rPr lang="pt-PT" sz="4300" noProof="0" dirty="0" smtClean="0">
                          <a:latin typeface="AmmanSansPro"/>
                          <a:cs typeface="AmmanSansPro"/>
                        </a:rPr>
                        <a:t> </a:t>
                      </a:r>
                      <a:r>
                        <a:rPr lang="pt-PT" sz="4300" noProof="0" dirty="0" err="1" smtClean="0">
                          <a:latin typeface="AmmanSansPro"/>
                          <a:cs typeface="AmmanSansPro"/>
                        </a:rPr>
                        <a:t>ilitior</a:t>
                      </a:r>
                      <a:r>
                        <a:rPr lang="pt-PT" sz="4300" noProof="0" dirty="0" smtClean="0">
                          <a:latin typeface="AmmanSansPro"/>
                          <a:cs typeface="AmmanSansPro"/>
                        </a:rPr>
                        <a:t> </a:t>
                      </a:r>
                      <a:r>
                        <a:rPr lang="pt-PT" sz="4300" noProof="0" dirty="0" err="1" smtClean="0">
                          <a:latin typeface="AmmanSansPro"/>
                          <a:cs typeface="AmmanSansPro"/>
                        </a:rPr>
                        <a:t>ibusdae</a:t>
                      </a:r>
                      <a:r>
                        <a:rPr lang="pt-PT" sz="4300" noProof="0" dirty="0" smtClean="0">
                          <a:latin typeface="AmmanSansPro"/>
                          <a:cs typeface="AmmanSansPro"/>
                        </a:rPr>
                        <a:t> </a:t>
                      </a:r>
                      <a:r>
                        <a:rPr lang="pt-PT" sz="4300" noProof="0" dirty="0" err="1" smtClean="0">
                          <a:latin typeface="AmmanSansPro"/>
                          <a:cs typeface="AmmanSansPro"/>
                        </a:rPr>
                        <a:t>destiis</a:t>
                      </a:r>
                      <a:r>
                        <a:rPr lang="pt-PT" sz="4300" noProof="0" dirty="0" smtClean="0">
                          <a:latin typeface="AmmanSansPro"/>
                          <a:cs typeface="AmmanSansPro"/>
                        </a:rPr>
                        <a:t> ut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consed</a:t>
                      </a:r>
                      <a:r>
                        <a:rPr lang="pt-PT" sz="4300" noProof="0" dirty="0" smtClean="0">
                          <a:latin typeface="AmmanSansPro"/>
                          <a:cs typeface="AmmanSansPro"/>
                        </a:rPr>
                        <a:t> quis </a:t>
                      </a:r>
                      <a:r>
                        <a:rPr lang="pt-PT" sz="4300" noProof="0" dirty="0" err="1" smtClean="0">
                          <a:latin typeface="AmmanSansPro"/>
                          <a:cs typeface="AmmanSansPro"/>
                        </a:rPr>
                        <a:t>etur</a:t>
                      </a:r>
                      <a:r>
                        <a:rPr lang="pt-PT" sz="4300" noProof="0" dirty="0" smtClean="0">
                          <a:latin typeface="AmmanSansPro"/>
                          <a:cs typeface="AmmanSansPro"/>
                        </a:rPr>
                        <a:t>?</a:t>
                      </a:r>
                    </a:p>
                    <a:p>
                      <a:pPr marL="0" indent="0">
                        <a:buNone/>
                      </a:pPr>
                      <a:r>
                        <a:rPr lang="pt-PT" sz="4300" noProof="0" dirty="0" err="1" smtClean="0">
                          <a:latin typeface="AmmanSansPro"/>
                          <a:cs typeface="AmmanSansPro"/>
                        </a:rPr>
                        <a:t>Poribus</a:t>
                      </a:r>
                      <a:r>
                        <a:rPr lang="pt-PT" sz="4300" noProof="0" dirty="0" smtClean="0">
                          <a:latin typeface="AmmanSansPro"/>
                          <a:cs typeface="AmmanSansPro"/>
                        </a:rPr>
                        <a:t> </a:t>
                      </a:r>
                      <a:r>
                        <a:rPr lang="pt-PT" sz="4300" noProof="0" dirty="0" err="1" smtClean="0">
                          <a:latin typeface="AmmanSansPro"/>
                          <a:cs typeface="AmmanSansPro"/>
                        </a:rPr>
                        <a:t>coribus</a:t>
                      </a:r>
                      <a:r>
                        <a:rPr lang="pt-PT" sz="4300" noProof="0" dirty="0" smtClean="0">
                          <a:latin typeface="AmmanSansPro"/>
                          <a:cs typeface="AmmanSansPro"/>
                        </a:rPr>
                        <a:t> </a:t>
                      </a:r>
                      <a:r>
                        <a:rPr lang="pt-PT" sz="4300" noProof="0" dirty="0" err="1" smtClean="0">
                          <a:latin typeface="AmmanSansPro"/>
                          <a:cs typeface="AmmanSansPro"/>
                        </a:rPr>
                        <a:t>molore</a:t>
                      </a:r>
                      <a:r>
                        <a:rPr lang="pt-PT" sz="4300" noProof="0" dirty="0" smtClean="0">
                          <a:latin typeface="AmmanSansPro"/>
                          <a:cs typeface="AmmanSansPro"/>
                        </a:rPr>
                        <a:t> non cus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velecto</a:t>
                      </a:r>
                      <a:r>
                        <a:rPr lang="pt-PT" sz="4300" noProof="0" dirty="0" smtClean="0">
                          <a:latin typeface="AmmanSansPro"/>
                          <a:cs typeface="AmmanSansPro"/>
                        </a:rPr>
                        <a:t> </a:t>
                      </a:r>
                      <a:r>
                        <a:rPr lang="pt-PT" sz="4300" noProof="0" dirty="0" err="1" smtClean="0">
                          <a:latin typeface="AmmanSansPro"/>
                          <a:cs typeface="AmmanSansPro"/>
                        </a:rPr>
                        <a:t>od</a:t>
                      </a:r>
                      <a:r>
                        <a:rPr lang="pt-PT" sz="4300" noProof="0" dirty="0" smtClean="0">
                          <a:latin typeface="AmmanSansPro"/>
                          <a:cs typeface="AmmanSansPro"/>
                        </a:rPr>
                        <a:t> </a:t>
                      </a:r>
                      <a:r>
                        <a:rPr lang="pt-PT" sz="4300" noProof="0" dirty="0" err="1" smtClean="0">
                          <a:latin typeface="AmmanSansPro"/>
                          <a:cs typeface="AmmanSansPro"/>
                        </a:rPr>
                        <a:t>maximinihit</a:t>
                      </a:r>
                      <a:r>
                        <a:rPr lang="pt-PT" sz="4300" noProof="0" dirty="0" smtClean="0">
                          <a:latin typeface="AmmanSansPro"/>
                          <a:cs typeface="AmmanSansPro"/>
                        </a:rPr>
                        <a:t>, tem </a:t>
                      </a:r>
                      <a:r>
                        <a:rPr lang="pt-PT" sz="4300" noProof="0" dirty="0" err="1" smtClean="0">
                          <a:latin typeface="AmmanSansPro"/>
                          <a:cs typeface="AmmanSansPro"/>
                        </a:rPr>
                        <a:t>volupta</a:t>
                      </a:r>
                      <a:r>
                        <a:rPr lang="pt-PT" sz="4300" noProof="0" dirty="0" smtClean="0">
                          <a:latin typeface="AmmanSansPro"/>
                          <a:cs typeface="AmmanSansPro"/>
                        </a:rPr>
                        <a:t> </a:t>
                      </a:r>
                      <a:r>
                        <a:rPr lang="pt-PT" sz="4300" noProof="0" dirty="0" err="1" smtClean="0">
                          <a:latin typeface="AmmanSansPro"/>
                          <a:cs typeface="AmmanSansPro"/>
                        </a:rPr>
                        <a:t>ssimaio</a:t>
                      </a:r>
                      <a:r>
                        <a:rPr lang="pt-PT" sz="4300" noProof="0" dirty="0" smtClean="0">
                          <a:latin typeface="AmmanSansPro"/>
                          <a:cs typeface="AmmanSansPro"/>
                        </a:rPr>
                        <a:t>. </a:t>
                      </a:r>
                      <a:r>
                        <a:rPr lang="pt-PT" sz="4300" noProof="0" dirty="0" err="1" smtClean="0">
                          <a:latin typeface="AmmanSansPro"/>
                          <a:cs typeface="AmmanSansPro"/>
                        </a:rPr>
                        <a:t>Ipid</a:t>
                      </a:r>
                      <a:r>
                        <a:rPr lang="pt-PT" sz="4300" noProof="0" dirty="0" smtClean="0">
                          <a:latin typeface="AmmanSansPro"/>
                          <a:cs typeface="AmmanSansPro"/>
                        </a:rPr>
                        <a:t> </a:t>
                      </a:r>
                      <a:r>
                        <a:rPr lang="pt-PT" sz="4300" noProof="0" dirty="0" err="1" smtClean="0">
                          <a:latin typeface="AmmanSansPro"/>
                          <a:cs typeface="AmmanSansPro"/>
                        </a:rPr>
                        <a:t>eos</a:t>
                      </a:r>
                      <a:r>
                        <a:rPr lang="pt-PT" sz="4300" noProof="0" dirty="0" smtClean="0">
                          <a:latin typeface="AmmanSansPro"/>
                          <a:cs typeface="AmmanSansPro"/>
                        </a:rPr>
                        <a:t> </a:t>
                      </a:r>
                      <a:r>
                        <a:rPr lang="pt-PT" sz="4300" noProof="0" dirty="0" err="1" smtClean="0">
                          <a:latin typeface="AmmanSansPro"/>
                          <a:cs typeface="AmmanSansPro"/>
                        </a:rPr>
                        <a:t>es</a:t>
                      </a:r>
                      <a:r>
                        <a:rPr lang="pt-PT" sz="4300" noProof="0" dirty="0" smtClean="0">
                          <a:latin typeface="AmmanSansPro"/>
                          <a:cs typeface="AmmanSansPro"/>
                        </a:rPr>
                        <a:t> </a:t>
                      </a:r>
                      <a:r>
                        <a:rPr lang="pt-PT" sz="4300" noProof="0" dirty="0" err="1" smtClean="0">
                          <a:latin typeface="AmmanSansPro"/>
                          <a:cs typeface="AmmanSansPro"/>
                        </a:rPr>
                        <a:t>susdaep</a:t>
                      </a:r>
                      <a:r>
                        <a:rPr lang="pt-PT" sz="4300" noProof="0" dirty="0" smtClean="0">
                          <a:latin typeface="AmmanSansPro"/>
                          <a:cs typeface="AmmanSansPro"/>
                        </a:rPr>
                        <a:t> </a:t>
                      </a:r>
                      <a:r>
                        <a:rPr lang="pt-PT" sz="4300" noProof="0" dirty="0" err="1" smtClean="0">
                          <a:latin typeface="AmmanSansPro"/>
                          <a:cs typeface="AmmanSansPro"/>
                        </a:rPr>
                        <a:t>eruptam</a:t>
                      </a:r>
                      <a:r>
                        <a:rPr lang="pt-PT" sz="4300" noProof="0" dirty="0" smtClean="0">
                          <a:latin typeface="AmmanSansPro"/>
                          <a:cs typeface="AmmanSansPro"/>
                        </a:rPr>
                        <a:t> </a:t>
                      </a:r>
                      <a:r>
                        <a:rPr lang="pt-PT" sz="4300" noProof="0" dirty="0" err="1" smtClean="0">
                          <a:latin typeface="AmmanSansPro"/>
                          <a:cs typeface="AmmanSansPro"/>
                        </a:rPr>
                        <a:t>faccabo</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que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laborep</a:t>
                      </a:r>
                      <a:r>
                        <a:rPr lang="pt-PT" sz="4300" noProof="0" dirty="0" smtClean="0">
                          <a:latin typeface="AmmanSansPro"/>
                          <a:cs typeface="AmmanSansPro"/>
                        </a:rPr>
                        <a:t> </a:t>
                      </a:r>
                      <a:r>
                        <a:rPr lang="pt-PT" sz="4300" noProof="0" dirty="0" err="1" smtClean="0">
                          <a:latin typeface="AmmanSansPro"/>
                          <a:cs typeface="AmmanSansPro"/>
                        </a:rPr>
                        <a:t>erferitatis</a:t>
                      </a:r>
                      <a:r>
                        <a:rPr lang="pt-PT" sz="4300" noProof="0" dirty="0" smtClean="0">
                          <a:latin typeface="AmmanSansPro"/>
                          <a:cs typeface="AmmanSansPro"/>
                        </a:rPr>
                        <a:t> maio </a:t>
                      </a:r>
                      <a:r>
                        <a:rPr lang="pt-PT" sz="4300" noProof="0" dirty="0" err="1" smtClean="0">
                          <a:latin typeface="AmmanSansPro"/>
                          <a:cs typeface="AmmanSansPro"/>
                        </a:rPr>
                        <a:t>officia</a:t>
                      </a:r>
                      <a:r>
                        <a:rPr lang="pt-PT" sz="4300" noProof="0" dirty="0" smtClean="0">
                          <a:latin typeface="AmmanSansPro"/>
                          <a:cs typeface="AmmanSansPro"/>
                        </a:rPr>
                        <a:t> cor </a:t>
                      </a:r>
                      <a:r>
                        <a:rPr lang="pt-PT" sz="4300" noProof="0" dirty="0" err="1" smtClean="0">
                          <a:latin typeface="AmmanSansPro"/>
                          <a:cs typeface="AmmanSansPro"/>
                        </a:rPr>
                        <a:t>re</a:t>
                      </a:r>
                      <a:r>
                        <a:rPr lang="pt-PT" sz="4300" noProof="0" dirty="0" smtClean="0">
                          <a:latin typeface="AmmanSansPro"/>
                          <a:cs typeface="AmmanSansPro"/>
                        </a:rPr>
                        <a:t> </a:t>
                      </a:r>
                      <a:r>
                        <a:rPr lang="pt-PT" sz="4300" noProof="0" dirty="0" err="1" smtClean="0">
                          <a:latin typeface="AmmanSansPro"/>
                          <a:cs typeface="AmmanSansPro"/>
                        </a:rPr>
                        <a:t>nobit</a:t>
                      </a:r>
                      <a:r>
                        <a:rPr lang="pt-PT" sz="4300" noProof="0" dirty="0" smtClean="0">
                          <a:latin typeface="AmmanSansPro"/>
                          <a:cs typeface="AmmanSansPro"/>
                        </a:rPr>
                        <a:t> </a:t>
                      </a:r>
                      <a:r>
                        <a:rPr lang="pt-PT" sz="4300" noProof="0" dirty="0" err="1" smtClean="0">
                          <a:latin typeface="AmmanSansPro"/>
                          <a:cs typeface="AmmanSansPro"/>
                        </a:rPr>
                        <a:t>prendel</a:t>
                      </a:r>
                      <a:r>
                        <a:rPr lang="pt-PT" sz="4300" noProof="0" dirty="0" smtClean="0">
                          <a:latin typeface="AmmanSansPro"/>
                          <a:cs typeface="AmmanSansPro"/>
                        </a:rPr>
                        <a:t> </a:t>
                      </a:r>
                      <a:r>
                        <a:rPr lang="pt-PT" sz="4300" noProof="0" dirty="0" err="1" smtClean="0">
                          <a:latin typeface="AmmanSansPro"/>
                          <a:cs typeface="AmmanSansPro"/>
                        </a:rPr>
                        <a:t>estinctiis</a:t>
                      </a:r>
                      <a:r>
                        <a:rPr lang="pt-PT" sz="4300" noProof="0" dirty="0" smtClean="0">
                          <a:latin typeface="AmmanSansPro"/>
                          <a:cs typeface="AmmanSansPro"/>
                        </a:rPr>
                        <a:t> de </a:t>
                      </a:r>
                      <a:r>
                        <a:rPr lang="pt-PT" sz="4300" noProof="0" dirty="0" err="1" smtClean="0">
                          <a:latin typeface="AmmanSansPro"/>
                          <a:cs typeface="AmmanSansPro"/>
                        </a:rPr>
                        <a:t>essequam</a:t>
                      </a:r>
                      <a:r>
                        <a:rPr lang="pt-PT" sz="4300" noProof="0" dirty="0" smtClean="0">
                          <a:latin typeface="AmmanSansPro"/>
                          <a:cs typeface="AmmanSansPro"/>
                        </a:rPr>
                        <a:t> </a:t>
                      </a:r>
                      <a:r>
                        <a:rPr lang="pt-PT" sz="4300" noProof="0" dirty="0" err="1" smtClean="0">
                          <a:latin typeface="AmmanSansPro"/>
                          <a:cs typeface="AmmanSansPro"/>
                        </a:rPr>
                        <a:t>autes</a:t>
                      </a:r>
                      <a:r>
                        <a:rPr lang="pt-PT" sz="4300" noProof="0" dirty="0" smtClean="0">
                          <a:latin typeface="AmmanSansPro"/>
                          <a:cs typeface="AmmanSansPro"/>
                        </a:rPr>
                        <a:t> </a:t>
                      </a:r>
                      <a:r>
                        <a:rPr lang="pt-PT" sz="4300" noProof="0" dirty="0" err="1" smtClean="0">
                          <a:latin typeface="AmmanSansPro"/>
                          <a:cs typeface="AmmanSansPro"/>
                        </a:rPr>
                        <a:t>digentio</a:t>
                      </a:r>
                      <a:r>
                        <a:rPr lang="pt-PT" sz="4300" noProof="0" dirty="0" smtClean="0">
                          <a:latin typeface="AmmanSansPro"/>
                          <a:cs typeface="AmmanSansPro"/>
                        </a:rPr>
                        <a:t> </a:t>
                      </a:r>
                      <a:r>
                        <a:rPr lang="pt-PT" sz="4300" noProof="0" dirty="0" err="1" smtClean="0">
                          <a:latin typeface="AmmanSansPro"/>
                          <a:cs typeface="AmmanSansPro"/>
                        </a:rPr>
                        <a:t>minum</a:t>
                      </a:r>
                      <a:r>
                        <a:rPr lang="pt-PT" sz="4300" noProof="0" dirty="0" smtClean="0">
                          <a:latin typeface="AmmanSansPro"/>
                          <a:cs typeface="AmmanSansPro"/>
                        </a:rPr>
                        <a:t> </a:t>
                      </a:r>
                      <a:r>
                        <a:rPr lang="pt-PT" sz="4300" noProof="0" dirty="0" err="1" smtClean="0">
                          <a:latin typeface="AmmanSansPro"/>
                          <a:cs typeface="AmmanSansPro"/>
                        </a:rPr>
                        <a:t>facienim</a:t>
                      </a:r>
                      <a:r>
                        <a:rPr lang="pt-PT" sz="4300" noProof="0" dirty="0" smtClean="0">
                          <a:latin typeface="AmmanSansPro"/>
                          <a:cs typeface="AmmanSansPro"/>
                        </a:rPr>
                        <a:t> que labore </a:t>
                      </a: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cumquos</a:t>
                      </a:r>
                      <a:r>
                        <a:rPr lang="pt-PT" sz="4300" noProof="0" dirty="0" smtClean="0">
                          <a:latin typeface="AmmanSansPro"/>
                          <a:cs typeface="AmmanSansPro"/>
                        </a:rPr>
                        <a:t> </a:t>
                      </a:r>
                      <a:r>
                        <a:rPr lang="pt-PT" sz="4300" noProof="0" dirty="0" err="1" smtClean="0">
                          <a:latin typeface="AmmanSansPro"/>
                          <a:cs typeface="AmmanSansPro"/>
                        </a:rPr>
                        <a:t>aces</a:t>
                      </a:r>
                      <a:r>
                        <a:rPr lang="pt-PT" sz="4300" noProof="0" dirty="0" smtClean="0">
                          <a:latin typeface="AmmanSansPro"/>
                          <a:cs typeface="AmmanSansPro"/>
                        </a:rPr>
                        <a:t> </a:t>
                      </a:r>
                      <a:r>
                        <a:rPr lang="pt-PT" sz="4300" noProof="0" dirty="0" err="1" smtClean="0">
                          <a:latin typeface="AmmanSansPro"/>
                          <a:cs typeface="AmmanSansPro"/>
                        </a:rPr>
                        <a:t>nitatas</a:t>
                      </a:r>
                      <a:r>
                        <a:rPr lang="pt-PT" sz="4300" noProof="0" dirty="0" smtClean="0">
                          <a:latin typeface="AmmanSansPro"/>
                          <a:cs typeface="AmmanSansPro"/>
                        </a:rPr>
                        <a:t> </a:t>
                      </a:r>
                      <a:r>
                        <a:rPr lang="pt-PT" sz="4300" noProof="0" dirty="0" err="1" smtClean="0">
                          <a:latin typeface="AmmanSansPro"/>
                          <a:cs typeface="AmmanSansPro"/>
                        </a:rPr>
                        <a:t>ipis</a:t>
                      </a:r>
                      <a:r>
                        <a:rPr lang="pt-PT" sz="4300" noProof="0" dirty="0" smtClean="0">
                          <a:latin typeface="AmmanSansPro"/>
                          <a:cs typeface="AmmanSansPro"/>
                        </a:rPr>
                        <a:t> atis </a:t>
                      </a:r>
                      <a:r>
                        <a:rPr lang="pt-PT" sz="4300" noProof="0" dirty="0" err="1" smtClean="0">
                          <a:latin typeface="AmmanSansPro"/>
                          <a:cs typeface="AmmanSansPro"/>
                        </a:rPr>
                        <a:t>dolumquis</a:t>
                      </a:r>
                      <a:r>
                        <a:rPr lang="pt-PT" sz="4300" noProof="0" dirty="0" smtClean="0">
                          <a:latin typeface="AmmanSansPro"/>
                          <a:cs typeface="AmmanSansPro"/>
                        </a:rPr>
                        <a:t> </a:t>
                      </a:r>
                      <a:r>
                        <a:rPr lang="pt-PT" sz="4300" noProof="0" dirty="0" err="1" smtClean="0">
                          <a:latin typeface="AmmanSansPro"/>
                          <a:cs typeface="AmmanSansPro"/>
                        </a:rPr>
                        <a:t>pedigni</a:t>
                      </a:r>
                      <a:r>
                        <a:rPr lang="pt-PT" sz="4300" noProof="0" dirty="0" smtClean="0">
                          <a:latin typeface="AmmanSansPro"/>
                          <a:cs typeface="AmmanSansPro"/>
                        </a:rPr>
                        <a:t> </a:t>
                      </a:r>
                      <a:r>
                        <a:rPr lang="pt-PT" sz="4300" noProof="0" dirty="0" err="1" smtClean="0">
                          <a:latin typeface="AmmanSansPro"/>
                          <a:cs typeface="AmmanSansPro"/>
                        </a:rPr>
                        <a:t>musam</a:t>
                      </a:r>
                      <a:r>
                        <a:rPr lang="pt-PT" sz="4300" noProof="0" dirty="0" smtClean="0">
                          <a:latin typeface="AmmanSansPro"/>
                          <a:cs typeface="AmmanSansPro"/>
                        </a:rPr>
                        <a:t>, que plique </a:t>
                      </a:r>
                      <a:r>
                        <a:rPr lang="pt-PT" sz="4300" noProof="0" dirty="0" err="1" smtClean="0">
                          <a:latin typeface="AmmanSansPro"/>
                          <a:cs typeface="AmmanSansPro"/>
                        </a:rPr>
                        <a:t>pellaturem</a:t>
                      </a:r>
                      <a:r>
                        <a:rPr lang="pt-PT" sz="4300" noProof="0" dirty="0" smtClean="0">
                          <a:latin typeface="AmmanSansPro"/>
                          <a:cs typeface="AmmanSansPro"/>
                        </a:rPr>
                        <a:t> ut fugia </a:t>
                      </a:r>
                      <a:r>
                        <a:rPr lang="pt-PT" sz="4300" noProof="0" dirty="0" err="1" smtClean="0">
                          <a:latin typeface="AmmanSansPro"/>
                          <a:cs typeface="AmmanSansPro"/>
                        </a:rPr>
                        <a:t>sunt</a:t>
                      </a:r>
                      <a:r>
                        <a:rPr lang="pt-PT" sz="4300" noProof="0" dirty="0" smtClean="0">
                          <a:latin typeface="AmmanSansPro"/>
                          <a:cs typeface="AmmanSansPro"/>
                        </a:rPr>
                        <a:t> que nis </a:t>
                      </a:r>
                      <a:r>
                        <a:rPr lang="pt-PT" sz="4300" noProof="0" dirty="0" err="1" smtClean="0">
                          <a:latin typeface="AmmanSansPro"/>
                          <a:cs typeface="AmmanSansPro"/>
                        </a:rPr>
                        <a:t>quam</a:t>
                      </a:r>
                      <a:r>
                        <a:rPr lang="pt-PT" sz="4300" noProof="0" dirty="0" smtClean="0">
                          <a:latin typeface="AmmanSansPro"/>
                          <a:cs typeface="AmmanSansPro"/>
                        </a:rPr>
                        <a:t>, quo </a:t>
                      </a:r>
                      <a:r>
                        <a:rPr lang="pt-PT" sz="4300" noProof="0" dirty="0" err="1" smtClean="0">
                          <a:latin typeface="AmmanSansPro"/>
                          <a:cs typeface="AmmanSansPro"/>
                        </a:rPr>
                        <a:t>cuptatistiis</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escit</a:t>
                      </a:r>
                      <a:r>
                        <a:rPr lang="pt-PT" sz="4300" noProof="0" dirty="0" smtClean="0">
                          <a:latin typeface="AmmanSansPro"/>
                          <a:cs typeface="AmmanSansPro"/>
                        </a:rPr>
                        <a:t> </a:t>
                      </a:r>
                      <a:r>
                        <a:rPr lang="pt-PT" sz="4300" noProof="0" dirty="0" err="1" smtClean="0">
                          <a:latin typeface="AmmanSansPro"/>
                          <a:cs typeface="AmmanSansPro"/>
                        </a:rPr>
                        <a:t>offictus</a:t>
                      </a:r>
                      <a:r>
                        <a:rPr lang="pt-PT" sz="4300" noProof="0" dirty="0" smtClean="0">
                          <a:latin typeface="AmmanSansPro"/>
                          <a:cs typeface="AmmanSansPro"/>
                        </a:rPr>
                        <a:t> perrum </a:t>
                      </a:r>
                      <a:r>
                        <a:rPr lang="pt-PT" sz="4300" noProof="0" dirty="0" err="1" smtClean="0">
                          <a:latin typeface="AmmanSansPro"/>
                          <a:cs typeface="AmmanSansPro"/>
                        </a:rPr>
                        <a:t>laudia</a:t>
                      </a:r>
                      <a:r>
                        <a:rPr lang="pt-PT" sz="4300" noProof="0" dirty="0" smtClean="0">
                          <a:latin typeface="AmmanSansPro"/>
                          <a:cs typeface="AmmanSansPro"/>
                        </a:rPr>
                        <a:t> cum </a:t>
                      </a:r>
                      <a:r>
                        <a:rPr lang="pt-PT" sz="4300" noProof="0" dirty="0" err="1" smtClean="0">
                          <a:latin typeface="AmmanSansPro"/>
                          <a:cs typeface="AmmanSansPro"/>
                        </a:rPr>
                        <a:t>fugitat</a:t>
                      </a:r>
                      <a:r>
                        <a:rPr lang="pt-PT" sz="4300" noProof="0" dirty="0" smtClean="0">
                          <a:latin typeface="AmmanSansPro"/>
                          <a:cs typeface="AmmanSansPro"/>
                        </a:rPr>
                        <a:t> </a:t>
                      </a:r>
                    </a:p>
                    <a:p>
                      <a:endParaRPr lang="pt-PT" sz="4300" noProof="0" dirty="0"/>
                    </a:p>
                  </a:txBody>
                  <a:tcPr marL="101596" marR="101596" marT="54035" marB="54035"/>
                </a:tc>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3198794365"/>
              </p:ext>
            </p:extLst>
          </p:nvPr>
        </p:nvGraphicFramePr>
        <p:xfrm>
          <a:off x="18788354" y="26811118"/>
          <a:ext cx="14806169" cy="8506700"/>
        </p:xfrm>
        <a:graphic>
          <a:graphicData uri="http://schemas.openxmlformats.org/drawingml/2006/table">
            <a:tbl>
              <a:tblPr firstRow="1" bandRow="1">
                <a:tableStyleId>{2D5ABB26-0587-4C30-8999-92F81FD0307C}</a:tableStyleId>
              </a:tblPr>
              <a:tblGrid>
                <a:gridCol w="14806169"/>
              </a:tblGrid>
              <a:tr h="1188767">
                <a:tc>
                  <a:txBody>
                    <a:bodyPr/>
                    <a:lstStyle/>
                    <a:p>
                      <a:r>
                        <a:rPr lang="pt-PT" sz="7100" noProof="0" dirty="0" smtClean="0">
                          <a:solidFill>
                            <a:srgbClr val="015289"/>
                          </a:solidFill>
                          <a:latin typeface="AmmanSansPro"/>
                          <a:cs typeface="AmmanSansPro"/>
                        </a:rPr>
                        <a:t>Conclusões</a:t>
                      </a:r>
                      <a:endParaRPr lang="pt-PT" sz="7100" noProof="0" dirty="0">
                        <a:solidFill>
                          <a:srgbClr val="015289"/>
                        </a:solidFill>
                      </a:endParaRPr>
                    </a:p>
                  </a:txBody>
                  <a:tcPr marL="101596" marR="101596" marT="54035" marB="54035">
                    <a:lnT w="12700" cap="flat" cmpd="sng" algn="ctr">
                      <a:solidFill>
                        <a:scrgbClr r="0" g="0" b="0"/>
                      </a:solidFill>
                      <a:prstDash val="solid"/>
                      <a:round/>
                      <a:headEnd type="none" w="med" len="med"/>
                      <a:tailEnd type="none" w="med" len="med"/>
                    </a:lnT>
                  </a:tcPr>
                </a:tc>
              </a:tr>
              <a:tr h="6592257">
                <a:tc>
                  <a:txBody>
                    <a:bodyPr/>
                    <a:lstStyle/>
                    <a:p>
                      <a:pPr marL="0" indent="0">
                        <a:buNone/>
                      </a:pP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volorpori</a:t>
                      </a:r>
                      <a:r>
                        <a:rPr lang="pt-PT" sz="4300" noProof="0" dirty="0" smtClean="0">
                          <a:latin typeface="AmmanSansPro"/>
                          <a:cs typeface="AmmanSansPro"/>
                        </a:rPr>
                        <a:t> </a:t>
                      </a:r>
                      <a:r>
                        <a:rPr lang="pt-PT" sz="4300" noProof="0" dirty="0" err="1" smtClean="0">
                          <a:latin typeface="AmmanSansPro"/>
                          <a:cs typeface="AmmanSansPro"/>
                        </a:rPr>
                        <a:t>beatum</a:t>
                      </a:r>
                      <a:r>
                        <a:rPr lang="pt-PT" sz="4300" noProof="0" dirty="0" smtClean="0">
                          <a:latin typeface="AmmanSansPro"/>
                          <a:cs typeface="AmmanSansPro"/>
                        </a:rPr>
                        <a:t> </a:t>
                      </a:r>
                      <a:r>
                        <a:rPr lang="pt-PT" sz="4300" noProof="0" dirty="0" err="1" smtClean="0">
                          <a:latin typeface="AmmanSansPro"/>
                          <a:cs typeface="AmmanSansPro"/>
                        </a:rPr>
                        <a:t>eost</a:t>
                      </a:r>
                      <a:r>
                        <a:rPr lang="pt-PT" sz="4300" noProof="0" dirty="0" smtClean="0">
                          <a:latin typeface="AmmanSansPro"/>
                          <a:cs typeface="AmmanSansPro"/>
                        </a:rPr>
                        <a:t> </a:t>
                      </a:r>
                      <a:r>
                        <a:rPr lang="pt-PT" sz="4300" noProof="0" dirty="0" err="1" smtClean="0">
                          <a:latin typeface="AmmanSansPro"/>
                          <a:cs typeface="AmmanSansPro"/>
                        </a:rPr>
                        <a:t>volenih</a:t>
                      </a:r>
                      <a:r>
                        <a:rPr lang="pt-PT" sz="4300" noProof="0" dirty="0" smtClean="0">
                          <a:latin typeface="AmmanSansPro"/>
                          <a:cs typeface="AmmanSansPro"/>
                        </a:rPr>
                        <a:t> </a:t>
                      </a:r>
                      <a:r>
                        <a:rPr lang="pt-PT" sz="4300" noProof="0" dirty="0" err="1" smtClean="0">
                          <a:latin typeface="AmmanSansPro"/>
                          <a:cs typeface="AmmanSansPro"/>
                        </a:rPr>
                        <a:t>ilitior</a:t>
                      </a:r>
                      <a:r>
                        <a:rPr lang="pt-PT" sz="4300" noProof="0" dirty="0" smtClean="0">
                          <a:latin typeface="AmmanSansPro"/>
                          <a:cs typeface="AmmanSansPro"/>
                        </a:rPr>
                        <a:t> </a:t>
                      </a:r>
                      <a:r>
                        <a:rPr lang="pt-PT" sz="4300" noProof="0" dirty="0" err="1" smtClean="0">
                          <a:latin typeface="AmmanSansPro"/>
                          <a:cs typeface="AmmanSansPro"/>
                        </a:rPr>
                        <a:t>ibusdae</a:t>
                      </a:r>
                      <a:r>
                        <a:rPr lang="pt-PT" sz="4300" noProof="0" dirty="0" smtClean="0">
                          <a:latin typeface="AmmanSansPro"/>
                          <a:cs typeface="AmmanSansPro"/>
                        </a:rPr>
                        <a:t> </a:t>
                      </a:r>
                      <a:r>
                        <a:rPr lang="pt-PT" sz="4300" noProof="0" dirty="0" err="1" smtClean="0">
                          <a:latin typeface="AmmanSansPro"/>
                          <a:cs typeface="AmmanSansPro"/>
                        </a:rPr>
                        <a:t>destiis</a:t>
                      </a:r>
                      <a:r>
                        <a:rPr lang="pt-PT" sz="4300" noProof="0" dirty="0" smtClean="0">
                          <a:latin typeface="AmmanSansPro"/>
                          <a:cs typeface="AmmanSansPro"/>
                        </a:rPr>
                        <a:t> ut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consed</a:t>
                      </a:r>
                      <a:r>
                        <a:rPr lang="pt-PT" sz="4300" noProof="0" dirty="0" smtClean="0">
                          <a:latin typeface="AmmanSansPro"/>
                          <a:cs typeface="AmmanSansPro"/>
                        </a:rPr>
                        <a:t> quis </a:t>
                      </a:r>
                      <a:r>
                        <a:rPr lang="pt-PT" sz="4300" noProof="0" dirty="0" err="1" smtClean="0">
                          <a:latin typeface="AmmanSansPro"/>
                          <a:cs typeface="AmmanSansPro"/>
                        </a:rPr>
                        <a:t>etur</a:t>
                      </a:r>
                      <a:r>
                        <a:rPr lang="pt-PT" sz="4300" noProof="0" dirty="0" smtClean="0">
                          <a:latin typeface="AmmanSansPro"/>
                          <a:cs typeface="AmmanSansPro"/>
                        </a:rPr>
                        <a:t>?</a:t>
                      </a:r>
                    </a:p>
                    <a:p>
                      <a:pPr marL="0" indent="0">
                        <a:buNone/>
                      </a:pPr>
                      <a:r>
                        <a:rPr lang="pt-PT" sz="4300" noProof="0" dirty="0" err="1" smtClean="0">
                          <a:latin typeface="AmmanSansPro"/>
                          <a:cs typeface="AmmanSansPro"/>
                        </a:rPr>
                        <a:t>Poribus</a:t>
                      </a:r>
                      <a:r>
                        <a:rPr lang="pt-PT" sz="4300" noProof="0" dirty="0" smtClean="0">
                          <a:latin typeface="AmmanSansPro"/>
                          <a:cs typeface="AmmanSansPro"/>
                        </a:rPr>
                        <a:t> </a:t>
                      </a:r>
                      <a:r>
                        <a:rPr lang="pt-PT" sz="4300" noProof="0" dirty="0" err="1" smtClean="0">
                          <a:latin typeface="AmmanSansPro"/>
                          <a:cs typeface="AmmanSansPro"/>
                        </a:rPr>
                        <a:t>coribus</a:t>
                      </a:r>
                      <a:r>
                        <a:rPr lang="pt-PT" sz="4300" noProof="0" dirty="0" smtClean="0">
                          <a:latin typeface="AmmanSansPro"/>
                          <a:cs typeface="AmmanSansPro"/>
                        </a:rPr>
                        <a:t> </a:t>
                      </a:r>
                      <a:r>
                        <a:rPr lang="pt-PT" sz="4300" noProof="0" dirty="0" err="1" smtClean="0">
                          <a:latin typeface="AmmanSansPro"/>
                          <a:cs typeface="AmmanSansPro"/>
                        </a:rPr>
                        <a:t>molore</a:t>
                      </a:r>
                      <a:r>
                        <a:rPr lang="pt-PT" sz="4300" noProof="0" dirty="0" smtClean="0">
                          <a:latin typeface="AmmanSansPro"/>
                          <a:cs typeface="AmmanSansPro"/>
                        </a:rPr>
                        <a:t> non cus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velecto</a:t>
                      </a:r>
                      <a:r>
                        <a:rPr lang="pt-PT" sz="4300" noProof="0" dirty="0" smtClean="0">
                          <a:latin typeface="AmmanSansPro"/>
                          <a:cs typeface="AmmanSansPro"/>
                        </a:rPr>
                        <a:t> </a:t>
                      </a:r>
                      <a:r>
                        <a:rPr lang="pt-PT" sz="4300" noProof="0" dirty="0" err="1" smtClean="0">
                          <a:latin typeface="AmmanSansPro"/>
                          <a:cs typeface="AmmanSansPro"/>
                        </a:rPr>
                        <a:t>od</a:t>
                      </a:r>
                      <a:r>
                        <a:rPr lang="pt-PT" sz="4300" noProof="0" dirty="0" smtClean="0">
                          <a:latin typeface="AmmanSansPro"/>
                          <a:cs typeface="AmmanSansPro"/>
                        </a:rPr>
                        <a:t> </a:t>
                      </a:r>
                      <a:r>
                        <a:rPr lang="pt-PT" sz="4300" noProof="0" dirty="0" err="1" smtClean="0">
                          <a:latin typeface="AmmanSansPro"/>
                          <a:cs typeface="AmmanSansPro"/>
                        </a:rPr>
                        <a:t>maximinihit</a:t>
                      </a:r>
                      <a:r>
                        <a:rPr lang="pt-PT" sz="4300" noProof="0" dirty="0" smtClean="0">
                          <a:latin typeface="AmmanSansPro"/>
                          <a:cs typeface="AmmanSansPro"/>
                        </a:rPr>
                        <a:t>, tem </a:t>
                      </a:r>
                      <a:r>
                        <a:rPr lang="pt-PT" sz="4300" noProof="0" dirty="0" err="1" smtClean="0">
                          <a:latin typeface="AmmanSansPro"/>
                          <a:cs typeface="AmmanSansPro"/>
                        </a:rPr>
                        <a:t>volupta</a:t>
                      </a:r>
                      <a:r>
                        <a:rPr lang="pt-PT" sz="4300" noProof="0" dirty="0" smtClean="0">
                          <a:latin typeface="AmmanSansPro"/>
                          <a:cs typeface="AmmanSansPro"/>
                        </a:rPr>
                        <a:t> </a:t>
                      </a:r>
                      <a:r>
                        <a:rPr lang="pt-PT" sz="4300" noProof="0" dirty="0" err="1" smtClean="0">
                          <a:latin typeface="AmmanSansPro"/>
                          <a:cs typeface="AmmanSansPro"/>
                        </a:rPr>
                        <a:t>ssimaio</a:t>
                      </a:r>
                      <a:r>
                        <a:rPr lang="pt-PT" sz="4300" noProof="0" dirty="0" smtClean="0">
                          <a:latin typeface="AmmanSansPro"/>
                          <a:cs typeface="AmmanSansPro"/>
                        </a:rPr>
                        <a:t>. </a:t>
                      </a:r>
                      <a:r>
                        <a:rPr lang="pt-PT" sz="4300" noProof="0" dirty="0" err="1" smtClean="0">
                          <a:latin typeface="AmmanSansPro"/>
                          <a:cs typeface="AmmanSansPro"/>
                        </a:rPr>
                        <a:t>Ipid</a:t>
                      </a:r>
                      <a:r>
                        <a:rPr lang="pt-PT" sz="4300" noProof="0" dirty="0" smtClean="0">
                          <a:latin typeface="AmmanSansPro"/>
                          <a:cs typeface="AmmanSansPro"/>
                        </a:rPr>
                        <a:t> </a:t>
                      </a:r>
                      <a:r>
                        <a:rPr lang="pt-PT" sz="4300" noProof="0" dirty="0" err="1" smtClean="0">
                          <a:latin typeface="AmmanSansPro"/>
                          <a:cs typeface="AmmanSansPro"/>
                        </a:rPr>
                        <a:t>eos</a:t>
                      </a:r>
                      <a:r>
                        <a:rPr lang="pt-PT" sz="4300" noProof="0" dirty="0" smtClean="0">
                          <a:latin typeface="AmmanSansPro"/>
                          <a:cs typeface="AmmanSansPro"/>
                        </a:rPr>
                        <a:t> </a:t>
                      </a:r>
                      <a:r>
                        <a:rPr lang="pt-PT" sz="4300" noProof="0" dirty="0" err="1" smtClean="0">
                          <a:latin typeface="AmmanSansPro"/>
                          <a:cs typeface="AmmanSansPro"/>
                        </a:rPr>
                        <a:t>es</a:t>
                      </a:r>
                      <a:r>
                        <a:rPr lang="pt-PT" sz="4300" noProof="0" dirty="0" smtClean="0">
                          <a:latin typeface="AmmanSansPro"/>
                          <a:cs typeface="AmmanSansPro"/>
                        </a:rPr>
                        <a:t> </a:t>
                      </a:r>
                      <a:r>
                        <a:rPr lang="pt-PT" sz="4300" noProof="0" dirty="0" err="1" smtClean="0">
                          <a:latin typeface="AmmanSansPro"/>
                          <a:cs typeface="AmmanSansPro"/>
                        </a:rPr>
                        <a:t>susdaep</a:t>
                      </a:r>
                      <a:r>
                        <a:rPr lang="pt-PT" sz="4300" noProof="0" dirty="0" smtClean="0">
                          <a:latin typeface="AmmanSansPro"/>
                          <a:cs typeface="AmmanSansPro"/>
                        </a:rPr>
                        <a:t> </a:t>
                      </a:r>
                      <a:r>
                        <a:rPr lang="pt-PT" sz="4300" noProof="0" dirty="0" err="1" smtClean="0">
                          <a:latin typeface="AmmanSansPro"/>
                          <a:cs typeface="AmmanSansPro"/>
                        </a:rPr>
                        <a:t>eruptam</a:t>
                      </a:r>
                      <a:r>
                        <a:rPr lang="pt-PT" sz="4300" noProof="0" dirty="0" smtClean="0">
                          <a:latin typeface="AmmanSansPro"/>
                          <a:cs typeface="AmmanSansPro"/>
                        </a:rPr>
                        <a:t> </a:t>
                      </a:r>
                      <a:r>
                        <a:rPr lang="pt-PT" sz="4300" noProof="0" dirty="0" err="1" smtClean="0">
                          <a:latin typeface="AmmanSansPro"/>
                          <a:cs typeface="AmmanSansPro"/>
                        </a:rPr>
                        <a:t>faccabo</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que </a:t>
                      </a:r>
                      <a:r>
                        <a:rPr lang="pt-PT" sz="4300" noProof="0" dirty="0" err="1" smtClean="0">
                          <a:latin typeface="AmmanSansPro"/>
                          <a:cs typeface="AmmanSansPro"/>
                        </a:rPr>
                        <a:t>aut</a:t>
                      </a:r>
                      <a:r>
                        <a:rPr lang="pt-PT" sz="4300" noProof="0" dirty="0" smtClean="0">
                          <a:latin typeface="AmmanSansPro"/>
                          <a:cs typeface="AmmanSansPro"/>
                        </a:rPr>
                        <a:t> </a:t>
                      </a:r>
                      <a:r>
                        <a:rPr lang="pt-PT" sz="4300" noProof="0" dirty="0" err="1" smtClean="0">
                          <a:latin typeface="AmmanSansPro"/>
                          <a:cs typeface="AmmanSansPro"/>
                        </a:rPr>
                        <a:t>laborep</a:t>
                      </a:r>
                      <a:r>
                        <a:rPr lang="pt-PT" sz="4300" noProof="0" dirty="0" smtClean="0">
                          <a:latin typeface="AmmanSansPro"/>
                          <a:cs typeface="AmmanSansPro"/>
                        </a:rPr>
                        <a:t> </a:t>
                      </a:r>
                      <a:r>
                        <a:rPr lang="pt-PT" sz="4300" noProof="0" dirty="0" err="1" smtClean="0">
                          <a:latin typeface="AmmanSansPro"/>
                          <a:cs typeface="AmmanSansPro"/>
                        </a:rPr>
                        <a:t>erferitatis</a:t>
                      </a:r>
                      <a:r>
                        <a:rPr lang="pt-PT" sz="4300" noProof="0" dirty="0" smtClean="0">
                          <a:latin typeface="AmmanSansPro"/>
                          <a:cs typeface="AmmanSansPro"/>
                        </a:rPr>
                        <a:t> maio </a:t>
                      </a:r>
                      <a:r>
                        <a:rPr lang="pt-PT" sz="4300" noProof="0" dirty="0" err="1" smtClean="0">
                          <a:latin typeface="AmmanSansPro"/>
                          <a:cs typeface="AmmanSansPro"/>
                        </a:rPr>
                        <a:t>officia</a:t>
                      </a:r>
                      <a:r>
                        <a:rPr lang="pt-PT" sz="4300" noProof="0" dirty="0" smtClean="0">
                          <a:latin typeface="AmmanSansPro"/>
                          <a:cs typeface="AmmanSansPro"/>
                        </a:rPr>
                        <a:t> cor </a:t>
                      </a:r>
                      <a:r>
                        <a:rPr lang="pt-PT" sz="4300" noProof="0" dirty="0" err="1" smtClean="0">
                          <a:latin typeface="AmmanSansPro"/>
                          <a:cs typeface="AmmanSansPro"/>
                        </a:rPr>
                        <a:t>re</a:t>
                      </a:r>
                      <a:r>
                        <a:rPr lang="pt-PT" sz="4300" noProof="0" dirty="0" smtClean="0">
                          <a:latin typeface="AmmanSansPro"/>
                          <a:cs typeface="AmmanSansPro"/>
                        </a:rPr>
                        <a:t> </a:t>
                      </a:r>
                      <a:r>
                        <a:rPr lang="pt-PT" sz="4300" noProof="0" dirty="0" err="1" smtClean="0">
                          <a:latin typeface="AmmanSansPro"/>
                          <a:cs typeface="AmmanSansPro"/>
                        </a:rPr>
                        <a:t>nobit</a:t>
                      </a:r>
                      <a:r>
                        <a:rPr lang="pt-PT" sz="4300" noProof="0" dirty="0" smtClean="0">
                          <a:latin typeface="AmmanSansPro"/>
                          <a:cs typeface="AmmanSansPro"/>
                        </a:rPr>
                        <a:t> </a:t>
                      </a:r>
                      <a:r>
                        <a:rPr lang="pt-PT" sz="4300" noProof="0" dirty="0" err="1" smtClean="0">
                          <a:latin typeface="AmmanSansPro"/>
                          <a:cs typeface="AmmanSansPro"/>
                        </a:rPr>
                        <a:t>prendel</a:t>
                      </a:r>
                      <a:r>
                        <a:rPr lang="pt-PT" sz="4300" noProof="0" dirty="0" smtClean="0">
                          <a:latin typeface="AmmanSansPro"/>
                          <a:cs typeface="AmmanSansPro"/>
                        </a:rPr>
                        <a:t> </a:t>
                      </a:r>
                      <a:r>
                        <a:rPr lang="pt-PT" sz="4300" noProof="0" dirty="0" err="1" smtClean="0">
                          <a:latin typeface="AmmanSansPro"/>
                          <a:cs typeface="AmmanSansPro"/>
                        </a:rPr>
                        <a:t>estinctiis</a:t>
                      </a:r>
                      <a:r>
                        <a:rPr lang="pt-PT" sz="4300" noProof="0" dirty="0" smtClean="0">
                          <a:latin typeface="AmmanSansPro"/>
                          <a:cs typeface="AmmanSansPro"/>
                        </a:rPr>
                        <a:t> de </a:t>
                      </a:r>
                      <a:r>
                        <a:rPr lang="pt-PT" sz="4300" noProof="0" dirty="0" err="1" smtClean="0">
                          <a:latin typeface="AmmanSansPro"/>
                          <a:cs typeface="AmmanSansPro"/>
                        </a:rPr>
                        <a:t>essequam</a:t>
                      </a:r>
                      <a:r>
                        <a:rPr lang="pt-PT" sz="4300" noProof="0" dirty="0" smtClean="0">
                          <a:latin typeface="AmmanSansPro"/>
                          <a:cs typeface="AmmanSansPro"/>
                        </a:rPr>
                        <a:t> </a:t>
                      </a:r>
                      <a:r>
                        <a:rPr lang="pt-PT" sz="4300" noProof="0" dirty="0" err="1" smtClean="0">
                          <a:latin typeface="AmmanSansPro"/>
                          <a:cs typeface="AmmanSansPro"/>
                        </a:rPr>
                        <a:t>autes</a:t>
                      </a:r>
                      <a:r>
                        <a:rPr lang="pt-PT" sz="4300" noProof="0" dirty="0" smtClean="0">
                          <a:latin typeface="AmmanSansPro"/>
                          <a:cs typeface="AmmanSansPro"/>
                        </a:rPr>
                        <a:t> </a:t>
                      </a:r>
                      <a:r>
                        <a:rPr lang="pt-PT" sz="4300" noProof="0" dirty="0" err="1" smtClean="0">
                          <a:latin typeface="AmmanSansPro"/>
                          <a:cs typeface="AmmanSansPro"/>
                        </a:rPr>
                        <a:t>digentio</a:t>
                      </a:r>
                      <a:r>
                        <a:rPr lang="pt-PT" sz="4300" noProof="0" dirty="0" smtClean="0">
                          <a:latin typeface="AmmanSansPro"/>
                          <a:cs typeface="AmmanSansPro"/>
                        </a:rPr>
                        <a:t> </a:t>
                      </a:r>
                      <a:r>
                        <a:rPr lang="pt-PT" sz="4300" noProof="0" dirty="0" err="1" smtClean="0">
                          <a:latin typeface="AmmanSansPro"/>
                          <a:cs typeface="AmmanSansPro"/>
                        </a:rPr>
                        <a:t>minum</a:t>
                      </a:r>
                      <a:r>
                        <a:rPr lang="pt-PT" sz="4300" noProof="0" dirty="0" smtClean="0">
                          <a:latin typeface="AmmanSansPro"/>
                          <a:cs typeface="AmmanSansPro"/>
                        </a:rPr>
                        <a:t> </a:t>
                      </a:r>
                      <a:r>
                        <a:rPr lang="pt-PT" sz="4300" noProof="0" dirty="0" err="1" smtClean="0">
                          <a:latin typeface="AmmanSansPro"/>
                          <a:cs typeface="AmmanSansPro"/>
                        </a:rPr>
                        <a:t>facienim</a:t>
                      </a:r>
                      <a:r>
                        <a:rPr lang="pt-PT" sz="4300" noProof="0" dirty="0" smtClean="0">
                          <a:latin typeface="AmmanSansPro"/>
                          <a:cs typeface="AmmanSansPro"/>
                        </a:rPr>
                        <a:t> que labore </a:t>
                      </a:r>
                      <a:r>
                        <a:rPr lang="pt-PT" sz="4300" noProof="0" dirty="0" err="1" smtClean="0">
                          <a:latin typeface="AmmanSansPro"/>
                          <a:cs typeface="AmmanSansPro"/>
                        </a:rPr>
                        <a:t>dis</a:t>
                      </a:r>
                      <a:r>
                        <a:rPr lang="pt-PT" sz="4300" noProof="0" dirty="0" smtClean="0">
                          <a:latin typeface="AmmanSansPro"/>
                          <a:cs typeface="AmmanSansPro"/>
                        </a:rPr>
                        <a:t> </a:t>
                      </a:r>
                      <a:r>
                        <a:rPr lang="pt-PT" sz="4300" noProof="0" dirty="0" err="1" smtClean="0">
                          <a:latin typeface="AmmanSansPro"/>
                          <a:cs typeface="AmmanSansPro"/>
                        </a:rPr>
                        <a:t>cumquos</a:t>
                      </a:r>
                      <a:r>
                        <a:rPr lang="pt-PT" sz="4300" noProof="0" dirty="0" smtClean="0">
                          <a:latin typeface="AmmanSansPro"/>
                          <a:cs typeface="AmmanSansPro"/>
                        </a:rPr>
                        <a:t> </a:t>
                      </a:r>
                      <a:r>
                        <a:rPr lang="pt-PT" sz="4300" noProof="0" dirty="0" err="1" smtClean="0">
                          <a:latin typeface="AmmanSansPro"/>
                          <a:cs typeface="AmmanSansPro"/>
                        </a:rPr>
                        <a:t>aces</a:t>
                      </a:r>
                      <a:r>
                        <a:rPr lang="pt-PT" sz="4300" noProof="0" dirty="0" smtClean="0">
                          <a:latin typeface="AmmanSansPro"/>
                          <a:cs typeface="AmmanSansPro"/>
                        </a:rPr>
                        <a:t> </a:t>
                      </a:r>
                      <a:r>
                        <a:rPr lang="pt-PT" sz="4300" noProof="0" dirty="0" err="1" smtClean="0">
                          <a:latin typeface="AmmanSansPro"/>
                          <a:cs typeface="AmmanSansPro"/>
                        </a:rPr>
                        <a:t>nitatas</a:t>
                      </a:r>
                      <a:r>
                        <a:rPr lang="pt-PT" sz="4300" noProof="0" dirty="0" smtClean="0">
                          <a:latin typeface="AmmanSansPro"/>
                          <a:cs typeface="AmmanSansPro"/>
                        </a:rPr>
                        <a:t> </a:t>
                      </a:r>
                      <a:r>
                        <a:rPr lang="pt-PT" sz="4300" noProof="0" dirty="0" err="1" smtClean="0">
                          <a:latin typeface="AmmanSansPro"/>
                          <a:cs typeface="AmmanSansPro"/>
                        </a:rPr>
                        <a:t>ipis</a:t>
                      </a:r>
                      <a:r>
                        <a:rPr lang="pt-PT" sz="4300" noProof="0" dirty="0" smtClean="0">
                          <a:latin typeface="AmmanSansPro"/>
                          <a:cs typeface="AmmanSansPro"/>
                        </a:rPr>
                        <a:t> atis </a:t>
                      </a:r>
                      <a:r>
                        <a:rPr lang="pt-PT" sz="4300" noProof="0" dirty="0" err="1" smtClean="0">
                          <a:latin typeface="AmmanSansPro"/>
                          <a:cs typeface="AmmanSansPro"/>
                        </a:rPr>
                        <a:t>dolumquis</a:t>
                      </a:r>
                      <a:r>
                        <a:rPr lang="pt-PT" sz="4300" noProof="0" dirty="0" smtClean="0">
                          <a:latin typeface="AmmanSansPro"/>
                          <a:cs typeface="AmmanSansPro"/>
                        </a:rPr>
                        <a:t> </a:t>
                      </a:r>
                      <a:r>
                        <a:rPr lang="pt-PT" sz="4300" noProof="0" dirty="0" err="1" smtClean="0">
                          <a:latin typeface="AmmanSansPro"/>
                          <a:cs typeface="AmmanSansPro"/>
                        </a:rPr>
                        <a:t>pedigni</a:t>
                      </a:r>
                      <a:r>
                        <a:rPr lang="pt-PT" sz="4300" noProof="0" dirty="0" smtClean="0">
                          <a:latin typeface="AmmanSansPro"/>
                          <a:cs typeface="AmmanSansPro"/>
                        </a:rPr>
                        <a:t> </a:t>
                      </a:r>
                      <a:r>
                        <a:rPr lang="pt-PT" sz="4300" noProof="0" dirty="0" err="1" smtClean="0">
                          <a:latin typeface="AmmanSansPro"/>
                          <a:cs typeface="AmmanSansPro"/>
                        </a:rPr>
                        <a:t>musam</a:t>
                      </a:r>
                      <a:r>
                        <a:rPr lang="pt-PT" sz="4300" noProof="0" dirty="0" smtClean="0">
                          <a:latin typeface="AmmanSansPro"/>
                          <a:cs typeface="AmmanSansPro"/>
                        </a:rPr>
                        <a:t>, que plique </a:t>
                      </a:r>
                      <a:r>
                        <a:rPr lang="pt-PT" sz="4300" noProof="0" dirty="0" err="1" smtClean="0">
                          <a:latin typeface="AmmanSansPro"/>
                          <a:cs typeface="AmmanSansPro"/>
                        </a:rPr>
                        <a:t>pellaturem</a:t>
                      </a:r>
                      <a:r>
                        <a:rPr lang="pt-PT" sz="4300" noProof="0" dirty="0" smtClean="0">
                          <a:latin typeface="AmmanSansPro"/>
                          <a:cs typeface="AmmanSansPro"/>
                        </a:rPr>
                        <a:t> ut fugia </a:t>
                      </a:r>
                      <a:r>
                        <a:rPr lang="pt-PT" sz="4300" noProof="0" dirty="0" err="1" smtClean="0">
                          <a:latin typeface="AmmanSansPro"/>
                          <a:cs typeface="AmmanSansPro"/>
                        </a:rPr>
                        <a:t>sunt</a:t>
                      </a:r>
                      <a:r>
                        <a:rPr lang="pt-PT" sz="4300" noProof="0" dirty="0" smtClean="0">
                          <a:latin typeface="AmmanSansPro"/>
                          <a:cs typeface="AmmanSansPro"/>
                        </a:rPr>
                        <a:t> que nis </a:t>
                      </a:r>
                      <a:r>
                        <a:rPr lang="pt-PT" sz="4300" noProof="0" dirty="0" err="1" smtClean="0">
                          <a:latin typeface="AmmanSansPro"/>
                          <a:cs typeface="AmmanSansPro"/>
                        </a:rPr>
                        <a:t>quam</a:t>
                      </a:r>
                      <a:r>
                        <a:rPr lang="pt-PT" sz="4300" noProof="0" dirty="0" smtClean="0">
                          <a:latin typeface="AmmanSansPro"/>
                          <a:cs typeface="AmmanSansPro"/>
                        </a:rPr>
                        <a:t>, quo </a:t>
                      </a:r>
                      <a:r>
                        <a:rPr lang="pt-PT" sz="4300" noProof="0" dirty="0" err="1" smtClean="0">
                          <a:latin typeface="AmmanSansPro"/>
                          <a:cs typeface="AmmanSansPro"/>
                        </a:rPr>
                        <a:t>cuptatistiis</a:t>
                      </a:r>
                      <a:r>
                        <a:rPr lang="pt-PT" sz="4300" noProof="0" dirty="0" smtClean="0">
                          <a:latin typeface="AmmanSansPro"/>
                          <a:cs typeface="AmmanSansPro"/>
                        </a:rPr>
                        <a:t> </a:t>
                      </a:r>
                      <a:r>
                        <a:rPr lang="pt-PT" sz="4300" noProof="0" dirty="0" err="1" smtClean="0">
                          <a:latin typeface="AmmanSansPro"/>
                          <a:cs typeface="AmmanSansPro"/>
                        </a:rPr>
                        <a:t>et</a:t>
                      </a:r>
                      <a:r>
                        <a:rPr lang="pt-PT" sz="4300" noProof="0" dirty="0" smtClean="0">
                          <a:latin typeface="AmmanSansPro"/>
                          <a:cs typeface="AmmanSansPro"/>
                        </a:rPr>
                        <a:t> </a:t>
                      </a:r>
                      <a:r>
                        <a:rPr lang="pt-PT" sz="4300" noProof="0" dirty="0" err="1" smtClean="0">
                          <a:latin typeface="AmmanSansPro"/>
                          <a:cs typeface="AmmanSansPro"/>
                        </a:rPr>
                        <a:t>escit</a:t>
                      </a:r>
                      <a:r>
                        <a:rPr lang="pt-PT" sz="4300" noProof="0" dirty="0" smtClean="0">
                          <a:latin typeface="AmmanSansPro"/>
                          <a:cs typeface="AmmanSansPro"/>
                        </a:rPr>
                        <a:t> </a:t>
                      </a:r>
                      <a:r>
                        <a:rPr lang="pt-PT" sz="4300" noProof="0" dirty="0" err="1" smtClean="0">
                          <a:latin typeface="AmmanSansPro"/>
                          <a:cs typeface="AmmanSansPro"/>
                        </a:rPr>
                        <a:t>offictus</a:t>
                      </a:r>
                      <a:r>
                        <a:rPr lang="pt-PT" sz="4300" noProof="0" dirty="0" smtClean="0">
                          <a:latin typeface="AmmanSansPro"/>
                          <a:cs typeface="AmmanSansPro"/>
                        </a:rPr>
                        <a:t> perrum </a:t>
                      </a:r>
                      <a:r>
                        <a:rPr lang="pt-PT" sz="4300" noProof="0" dirty="0" err="1" smtClean="0">
                          <a:latin typeface="AmmanSansPro"/>
                          <a:cs typeface="AmmanSansPro"/>
                        </a:rPr>
                        <a:t>laudia</a:t>
                      </a:r>
                      <a:r>
                        <a:rPr lang="pt-PT" sz="4300" noProof="0" dirty="0" smtClean="0">
                          <a:latin typeface="AmmanSansPro"/>
                          <a:cs typeface="AmmanSansPro"/>
                        </a:rPr>
                        <a:t> cum </a:t>
                      </a:r>
                      <a:r>
                        <a:rPr lang="pt-PT" sz="4300" noProof="0" dirty="0" err="1" smtClean="0">
                          <a:latin typeface="AmmanSansPro"/>
                          <a:cs typeface="AmmanSansPro"/>
                        </a:rPr>
                        <a:t>fugitat</a:t>
                      </a:r>
                      <a:r>
                        <a:rPr lang="pt-PT" sz="4300" noProof="0" dirty="0" smtClean="0">
                          <a:latin typeface="AmmanSansPro"/>
                          <a:cs typeface="AmmanSansPro"/>
                        </a:rPr>
                        <a:t> </a:t>
                      </a:r>
                    </a:p>
                    <a:p>
                      <a:endParaRPr lang="pt-PT" sz="4300" noProof="0" dirty="0"/>
                    </a:p>
                  </a:txBody>
                  <a:tcPr marL="101596" marR="101596" marT="54035" marB="54035"/>
                </a:tc>
              </a:tr>
            </a:tbl>
          </a:graphicData>
        </a:graphic>
      </p:graphicFrame>
      <p:graphicFrame>
        <p:nvGraphicFramePr>
          <p:cNvPr id="14" name="Table 19"/>
          <p:cNvGraphicFramePr>
            <a:graphicFrameLocks noGrp="1"/>
          </p:cNvGraphicFramePr>
          <p:nvPr>
            <p:extLst>
              <p:ext uri="{D42A27DB-BD31-4B8C-83A1-F6EECF244321}">
                <p14:modId xmlns:p14="http://schemas.microsoft.com/office/powerpoint/2010/main" val="1965634487"/>
              </p:ext>
            </p:extLst>
          </p:nvPr>
        </p:nvGraphicFramePr>
        <p:xfrm>
          <a:off x="18782516" y="36814159"/>
          <a:ext cx="14806169" cy="8506700"/>
        </p:xfrm>
        <a:graphic>
          <a:graphicData uri="http://schemas.openxmlformats.org/drawingml/2006/table">
            <a:tbl>
              <a:tblPr firstRow="1" bandRow="1">
                <a:tableStyleId>{2D5ABB26-0587-4C30-8999-92F81FD0307C}</a:tableStyleId>
              </a:tblPr>
              <a:tblGrid>
                <a:gridCol w="14806169"/>
              </a:tblGrid>
              <a:tr h="1188767">
                <a:tc>
                  <a:txBody>
                    <a:bodyPr/>
                    <a:lstStyle/>
                    <a:p>
                      <a:r>
                        <a:rPr lang="pt-PT" sz="7100" noProof="0" dirty="0" smtClean="0">
                          <a:solidFill>
                            <a:srgbClr val="015289"/>
                          </a:solidFill>
                          <a:latin typeface="AmmanSansPro"/>
                        </a:rPr>
                        <a:t>Referências</a:t>
                      </a:r>
                      <a:endParaRPr lang="pt-PT" sz="7100" noProof="0" dirty="0">
                        <a:solidFill>
                          <a:srgbClr val="015289"/>
                        </a:solidFill>
                      </a:endParaRPr>
                    </a:p>
                  </a:txBody>
                  <a:tcPr marL="101596" marR="101596" marT="54035" marB="54035">
                    <a:lnT w="12700" cap="flat" cmpd="sng" algn="ctr">
                      <a:solidFill>
                        <a:scrgbClr r="0" g="0" b="0"/>
                      </a:solidFill>
                      <a:prstDash val="solid"/>
                      <a:round/>
                      <a:headEnd type="none" w="med" len="med"/>
                      <a:tailEnd type="none" w="med" len="med"/>
                    </a:lnT>
                  </a:tcPr>
                </a:tc>
              </a:tr>
              <a:tr h="6592257">
                <a:tc>
                  <a:txBody>
                    <a:bodyPr/>
                    <a:lstStyle/>
                    <a:p>
                      <a:pPr marL="0" indent="0">
                        <a:buNone/>
                      </a:pPr>
                      <a:r>
                        <a:rPr lang="pt-PT" sz="4300" noProof="0" smtClean="0">
                          <a:latin typeface="AmmanSansPro"/>
                          <a:cs typeface="AmmanSansPro"/>
                        </a:rPr>
                        <a:t>Dis volorpori beatum eost volenih ilitior ibusdae destiis ut et, consed quis etur?</a:t>
                      </a:r>
                    </a:p>
                    <a:p>
                      <a:pPr marL="0" indent="0">
                        <a:buNone/>
                      </a:pPr>
                      <a:r>
                        <a:rPr lang="pt-PT" sz="4300" noProof="0" smtClean="0">
                          <a:latin typeface="AmmanSansPro"/>
                          <a:cs typeface="AmmanSansPro"/>
                        </a:rPr>
                        <a:t>Poribus coribus molore non cus aut velecto od maximinihit, tem volupta ssimaio. Ipid eos es susdaep eruptam faccabo. Et que aut laborep erferitatis maio officia cor re nobit prendel estinctiis de essequam autes digentio minum facienim que labore dis cumquos aces nitatas ipis atis dolumquis pedigni musam, que plique pellaturem ut fugia sunt que nis quam, quo cuptatistiis et escit offictus perrum laudia cum fugitat </a:t>
                      </a:r>
                    </a:p>
                    <a:p>
                      <a:endParaRPr lang="pt-PT" sz="4300" noProof="0"/>
                    </a:p>
                  </a:txBody>
                  <a:tcPr marL="101596" marR="101596" marT="54035" marB="54035"/>
                </a:tc>
              </a:tr>
            </a:tbl>
          </a:graphicData>
        </a:graphic>
      </p:graphicFrame>
    </p:spTree>
    <p:extLst>
      <p:ext uri="{BB962C8B-B14F-4D97-AF65-F5344CB8AC3E}">
        <p14:creationId xmlns:p14="http://schemas.microsoft.com/office/powerpoint/2010/main" val="33736361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201</TotalTime>
  <Words>643</Words>
  <Application>Microsoft Office PowerPoint</Application>
  <PresentationFormat>Personalizados</PresentationFormat>
  <Paragraphs>34</Paragraphs>
  <Slides>1</Slides>
  <Notes>1</Notes>
  <HiddenSlides>0</HiddenSlides>
  <MMClips>0</MMClips>
  <ScaleCrop>false</ScaleCrop>
  <HeadingPairs>
    <vt:vector size="4" baseType="variant">
      <vt:variant>
        <vt:lpstr>Tema</vt:lpstr>
      </vt:variant>
      <vt:variant>
        <vt:i4>1</vt:i4>
      </vt:variant>
      <vt:variant>
        <vt:lpstr>Títulos dos diapositivos</vt:lpstr>
      </vt:variant>
      <vt:variant>
        <vt:i4>1</vt:i4>
      </vt:variant>
    </vt:vector>
  </HeadingPairs>
  <TitlesOfParts>
    <vt:vector size="2" baseType="lpstr">
      <vt:lpstr>Office Theme</vt:lpstr>
      <vt:lpstr>Título do projecto</vt:lpstr>
    </vt:vector>
  </TitlesOfParts>
  <Company>happybrands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SPR</dc:creator>
  <cp:lastModifiedBy>reuma</cp:lastModifiedBy>
  <cp:revision>27</cp:revision>
  <dcterms:created xsi:type="dcterms:W3CDTF">2012-03-28T16:35:24Z</dcterms:created>
  <dcterms:modified xsi:type="dcterms:W3CDTF">2014-02-19T10:21:51Z</dcterms:modified>
</cp:coreProperties>
</file>